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6" r:id="rId5"/>
    <p:sldId id="313" r:id="rId6"/>
    <p:sldId id="290" r:id="rId7"/>
    <p:sldId id="319" r:id="rId8"/>
    <p:sldId id="295" r:id="rId9"/>
    <p:sldId id="299" r:id="rId10"/>
    <p:sldId id="300" r:id="rId11"/>
    <p:sldId id="293" r:id="rId12"/>
    <p:sldId id="298" r:id="rId13"/>
    <p:sldId id="310" r:id="rId14"/>
    <p:sldId id="312" r:id="rId15"/>
    <p:sldId id="262" r:id="rId16"/>
    <p:sldId id="315" r:id="rId17"/>
    <p:sldId id="283" r:id="rId18"/>
    <p:sldId id="301" r:id="rId19"/>
    <p:sldId id="316" r:id="rId20"/>
    <p:sldId id="318" r:id="rId21"/>
    <p:sldId id="302" r:id="rId22"/>
    <p:sldId id="303" r:id="rId23"/>
    <p:sldId id="285" r:id="rId24"/>
    <p:sldId id="304" r:id="rId25"/>
    <p:sldId id="286" r:id="rId26"/>
    <p:sldId id="305" r:id="rId27"/>
    <p:sldId id="288" r:id="rId28"/>
    <p:sldId id="306" r:id="rId29"/>
    <p:sldId id="307" r:id="rId30"/>
    <p:sldId id="289" r:id="rId31"/>
    <p:sldId id="296" r:id="rId32"/>
    <p:sldId id="308" r:id="rId33"/>
    <p:sldId id="309" r:id="rId34"/>
    <p:sldId id="314" r:id="rId35"/>
    <p:sldId id="320"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10B7A1-AE87-40BD-8DF2-2C441F117588}">
          <p14:sldIdLst>
            <p14:sldId id="256"/>
            <p14:sldId id="313"/>
            <p14:sldId id="290"/>
            <p14:sldId id="319"/>
            <p14:sldId id="295"/>
            <p14:sldId id="299"/>
            <p14:sldId id="300"/>
            <p14:sldId id="293"/>
            <p14:sldId id="298"/>
            <p14:sldId id="310"/>
            <p14:sldId id="312"/>
            <p14:sldId id="262"/>
            <p14:sldId id="315"/>
            <p14:sldId id="283"/>
            <p14:sldId id="301"/>
            <p14:sldId id="316"/>
            <p14:sldId id="318"/>
            <p14:sldId id="302"/>
            <p14:sldId id="303"/>
            <p14:sldId id="285"/>
            <p14:sldId id="304"/>
            <p14:sldId id="286"/>
            <p14:sldId id="305"/>
            <p14:sldId id="288"/>
            <p14:sldId id="306"/>
            <p14:sldId id="307"/>
            <p14:sldId id="289"/>
            <p14:sldId id="296"/>
            <p14:sldId id="308"/>
            <p14:sldId id="309"/>
            <p14:sldId id="314"/>
            <p14:sldId id="320"/>
            <p14:sldId id="265"/>
          </p14:sldIdLst>
        </p14:section>
        <p14:section name="Untitled Section" id="{98935EFE-8368-4478-A52E-D32B0D1BFEE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872E4B-F3F7-EF0D-1AAC-9B1D2373A132}" name="Priya R" initials="PR" userId="S::Priya.R@lntinfotech.com::a0651b7f-b0d3-482c-8e8e-a2858e7a8afc" providerId="AD"/>
  <p188:author id="{B4CAC79D-8FCB-288B-F28B-8134591DC50F}" name="Veena Rodrigues" initials="VR" userId="S::Veena.Rodrigues@lntinfotech.com::f6f3ce8e-8412-4242-b69f-d51111f1a5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3E4"/>
    <a:srgbClr val="004880"/>
    <a:srgbClr val="FFDF7D"/>
    <a:srgbClr val="ECECEC"/>
    <a:srgbClr val="7FA3BF"/>
    <a:srgbClr val="595959"/>
    <a:srgbClr val="F9F0E0"/>
    <a:srgbClr val="F2F7FA"/>
    <a:srgbClr val="E7E2CA"/>
    <a:srgbClr val="E1EB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3E5E1-BF33-4936-9CEA-F0F8BBA6037A}" v="20" dt="2023-12-14T13:08:56.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95" autoAdjust="0"/>
    <p:restoredTop sz="93447" autoAdjust="0"/>
  </p:normalViewPr>
  <p:slideViewPr>
    <p:cSldViewPr snapToGrid="0">
      <p:cViewPr>
        <p:scale>
          <a:sx n="66" d="100"/>
          <a:sy n="66" d="100"/>
        </p:scale>
        <p:origin x="976" y="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412D67-2B4E-9F55-6EDC-F2256BD021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668C3D-E520-C942-CFB7-27E263C06F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5296E7-6EEA-4CEF-8F27-97AAB1939405}" type="datetimeFigureOut">
              <a:rPr lang="en-US" smtClean="0"/>
              <a:t>12/14/2023</a:t>
            </a:fld>
            <a:endParaRPr lang="en-US"/>
          </a:p>
        </p:txBody>
      </p:sp>
      <p:sp>
        <p:nvSpPr>
          <p:cNvPr id="4" name="Footer Placeholder 3">
            <a:extLst>
              <a:ext uri="{FF2B5EF4-FFF2-40B4-BE49-F238E27FC236}">
                <a16:creationId xmlns:a16="http://schemas.microsoft.com/office/drawing/2014/main" id="{15EDE418-482A-7A43-F10A-2705951C1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3D5FD8-B708-FF93-D8FD-7A2F3AD618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8EA95-EEDE-466E-B94C-8B572EEF9CB7}" type="slidenum">
              <a:rPr lang="en-US" smtClean="0"/>
              <a:t>‹#›</a:t>
            </a:fld>
            <a:endParaRPr lang="en-US"/>
          </a:p>
        </p:txBody>
      </p:sp>
    </p:spTree>
    <p:extLst>
      <p:ext uri="{BB962C8B-B14F-4D97-AF65-F5344CB8AC3E}">
        <p14:creationId xmlns:p14="http://schemas.microsoft.com/office/powerpoint/2010/main" val="698994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3870F-D942-48DA-908B-3B15BEC14FAB}"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6354-11FA-424D-B0A3-23479F96354B}" type="slidenum">
              <a:rPr lang="en-IN" smtClean="0"/>
              <a:t>‹#›</a:t>
            </a:fld>
            <a:endParaRPr lang="en-IN"/>
          </a:p>
        </p:txBody>
      </p:sp>
    </p:spTree>
    <p:extLst>
      <p:ext uri="{BB962C8B-B14F-4D97-AF65-F5344CB8AC3E}">
        <p14:creationId xmlns:p14="http://schemas.microsoft.com/office/powerpoint/2010/main" val="14830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0EA10B1E-4FA2-D72F-F444-DB648FFEBB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82" t="1147" b="4270"/>
          <a:stretch/>
        </p:blipFill>
        <p:spPr>
          <a:xfrm>
            <a:off x="-28124" y="0"/>
            <a:ext cx="12220123" cy="6858000"/>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45 Light" pitchFamily="2" charset="0"/>
                <a:ea typeface="Frutiger 45 Light" pitchFamily="2" charset="0"/>
                <a:cs typeface="Calibri" panose="020F0502020204030204" pitchFamily="34" charset="0"/>
              </a:defRPr>
            </a:lvl1pPr>
          </a:lstStyle>
          <a:p>
            <a:pPr marL="0" lvl="0"/>
            <a:r>
              <a:rPr lang="en-US"/>
              <a:t>Click to edit </a:t>
            </a:r>
            <a:br>
              <a:rPr lang="en-US"/>
            </a:br>
            <a:r>
              <a:rPr lang="en-US"/>
              <a:t>Master title style</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934" y="323988"/>
            <a:ext cx="2323604" cy="660012"/>
          </a:xfrm>
          <a:prstGeom prst="rect">
            <a:avLst/>
          </a:prstGeom>
        </p:spPr>
      </p:pic>
    </p:spTree>
    <p:extLst>
      <p:ext uri="{BB962C8B-B14F-4D97-AF65-F5344CB8AC3E}">
        <p14:creationId xmlns:p14="http://schemas.microsoft.com/office/powerpoint/2010/main" val="39758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E2AFA92-4A8A-D692-CB16-A5351C9E5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62"/>
            <a:ext cx="5760164" cy="4106844"/>
          </a:xfrm>
          <a:prstGeom prst="rect">
            <a:avLst/>
          </a:prstGeom>
        </p:spPr>
      </p:pic>
      <p:sp>
        <p:nvSpPr>
          <p:cNvPr id="8" name="Text Placeholder 13">
            <a:extLst>
              <a:ext uri="{FF2B5EF4-FFF2-40B4-BE49-F238E27FC236}">
                <a16:creationId xmlns:a16="http://schemas.microsoft.com/office/drawing/2014/main" id="{773A9ED4-9BDF-42B0-B98D-5F105B1AC112}"/>
              </a:ext>
            </a:extLst>
          </p:cNvPr>
          <p:cNvSpPr>
            <a:spLocks noGrp="1"/>
          </p:cNvSpPr>
          <p:nvPr>
            <p:ph type="body" sz="quarter" idx="13" hasCustomPrompt="1"/>
          </p:nvPr>
        </p:nvSpPr>
        <p:spPr>
          <a:xfrm>
            <a:off x="1646042" y="961005"/>
            <a:ext cx="8911647" cy="434975"/>
          </a:xfrm>
        </p:spPr>
        <p:txBody>
          <a:bodyPr vert="horz" lIns="91440" tIns="45720" rIns="91440" bIns="45720" rtlCol="0">
            <a:noAutofit/>
          </a:bodyPr>
          <a:lstStyle>
            <a:lvl1pPr>
              <a:defRPr lang="en-US" sz="3200" b="1" dirty="0">
                <a:solidFill>
                  <a:srgbClr val="595959"/>
                </a:solidFill>
                <a:latin typeface="+mj-lt"/>
              </a:defRPr>
            </a:lvl1pPr>
          </a:lstStyle>
          <a:p>
            <a:pPr marL="0" lvl="0" indent="0">
              <a:buFontTx/>
              <a:buNone/>
            </a:pPr>
            <a:r>
              <a:rPr lang="en-US"/>
              <a:t>Title Here</a:t>
            </a:r>
          </a:p>
        </p:txBody>
      </p:sp>
      <p:sp>
        <p:nvSpPr>
          <p:cNvPr id="21" name="Content Placeholder 2">
            <a:extLst>
              <a:ext uri="{FF2B5EF4-FFF2-40B4-BE49-F238E27FC236}">
                <a16:creationId xmlns:a16="http://schemas.microsoft.com/office/drawing/2014/main" id="{EB90635A-C270-48A0-A1B0-C1B896E998AA}"/>
              </a:ext>
            </a:extLst>
          </p:cNvPr>
          <p:cNvSpPr>
            <a:spLocks noGrp="1"/>
          </p:cNvSpPr>
          <p:nvPr>
            <p:ph idx="15"/>
          </p:nvPr>
        </p:nvSpPr>
        <p:spPr>
          <a:xfrm>
            <a:off x="1663792" y="1712849"/>
            <a:ext cx="8864415" cy="3432302"/>
          </a:xfrm>
        </p:spPr>
        <p:txBody>
          <a:bodyPr/>
          <a:lstStyle>
            <a:lvl1pPr>
              <a:defRPr lang="en-US" sz="2400" b="1" dirty="0" smtClean="0">
                <a:solidFill>
                  <a:srgbClr val="595959"/>
                </a:solidFill>
                <a:latin typeface="Frutiger 45 Light" pitchFamily="2" charset="0"/>
              </a:defRPr>
            </a:lvl1pPr>
            <a:lvl2pPr marL="114300" indent="-342900">
              <a:buFont typeface="Wingdings" pitchFamily="2" charset="2"/>
              <a:buChar char="§"/>
              <a:defRPr sz="2000">
                <a:solidFill>
                  <a:srgbClr val="595959"/>
                </a:solidFill>
                <a:latin typeface="Frutiger 45 Light" pitchFamily="2" charset="0"/>
              </a:defRPr>
            </a:lvl2pPr>
            <a:lvl3pPr marL="1085850" indent="-285750">
              <a:buFont typeface="Wingdings" pitchFamily="2" charset="2"/>
              <a:buChar char="§"/>
              <a:defRPr sz="1800">
                <a:solidFill>
                  <a:srgbClr val="595959"/>
                </a:solidFill>
                <a:latin typeface="Frutiger 45 Light" pitchFamily="2" charset="0"/>
              </a:defRPr>
            </a:lvl3pPr>
            <a:lvl4pPr marL="1600200" indent="-285750">
              <a:buFont typeface="Wingdings" pitchFamily="2" charset="2"/>
              <a:buChar char="§"/>
              <a:defRPr sz="1400">
                <a:solidFill>
                  <a:srgbClr val="595959"/>
                </a:solidFill>
                <a:latin typeface="Frutiger 45 Light" pitchFamily="2" charset="0"/>
              </a:defRPr>
            </a:lvl4pPr>
            <a:lvl5pPr>
              <a:buFont typeface="Wingdings" pitchFamily="2" charset="2"/>
              <a:buChar char="§"/>
              <a:defRPr sz="1400">
                <a:solidFill>
                  <a:srgbClr val="595959"/>
                </a:solidFill>
                <a:latin typeface="Frutiger 45 Light" pitchFamily="2" charset="0"/>
              </a:defRPr>
            </a:lvl5pPr>
          </a:lstStyle>
          <a:p>
            <a:pPr marL="228600" lvl="0" indent="-228600" algn="l" defTabSz="914400" rtl="0" eaLnBrk="1" latinLnBrk="0" hangingPunct="1">
              <a:lnSpc>
                <a:spcPct val="90000"/>
              </a:lnSpc>
              <a:spcBef>
                <a:spcPts val="1000"/>
              </a:spcBef>
            </a:pPr>
            <a:r>
              <a:rPr lang="en-US"/>
              <a:t>Click to edit Master text styles</a:t>
            </a:r>
          </a:p>
          <a:p>
            <a:pPr marL="1028700" lvl="2" indent="-228600" algn="l" defTabSz="914400" rtl="0" eaLnBrk="1" latinLnBrk="0" hangingPunct="1">
              <a:lnSpc>
                <a:spcPct val="90000"/>
              </a:lnSpc>
              <a:spcBef>
                <a:spcPts val="1000"/>
              </a:spcBef>
            </a:pPr>
            <a:r>
              <a:rPr lang="en-US"/>
              <a:t>Second level</a:t>
            </a:r>
          </a:p>
          <a:p>
            <a:pPr marL="1543050" lvl="3" indent="-228600" algn="l" defTabSz="914400" rtl="0" eaLnBrk="1" latinLnBrk="0" hangingPunct="1">
              <a:lnSpc>
                <a:spcPct val="90000"/>
              </a:lnSpc>
              <a:spcBef>
                <a:spcPts val="1000"/>
              </a:spcBef>
            </a:pPr>
            <a:r>
              <a:rPr lang="en-US" err="1"/>
              <a:t>fsdfdasfdsafasdfsdfa</a:t>
            </a:r>
            <a:endParaRPr lang="en-US"/>
          </a:p>
          <a:p>
            <a:pPr marL="285750" lvl="2" indent="-285750" algn="l" defTabSz="914400" rtl="0" eaLnBrk="1" latinLnBrk="0" hangingPunct="1">
              <a:lnSpc>
                <a:spcPct val="90000"/>
              </a:lnSpc>
              <a:spcBef>
                <a:spcPts val="1000"/>
              </a:spcBef>
            </a:pPr>
            <a:r>
              <a:rPr lang="en-US"/>
              <a:t>Third level</a:t>
            </a:r>
          </a:p>
          <a:p>
            <a:pPr marL="285750" lvl="3" indent="-285750" algn="l" defTabSz="914400" rtl="0" eaLnBrk="1" latinLnBrk="0" hangingPunct="1">
              <a:lnSpc>
                <a:spcPct val="90000"/>
              </a:lnSpc>
              <a:spcBef>
                <a:spcPts val="1000"/>
              </a:spcBef>
            </a:pPr>
            <a:r>
              <a:rPr lang="en-US"/>
              <a:t>Fourth level</a:t>
            </a:r>
          </a:p>
          <a:p>
            <a:pPr marL="285750" lvl="4" indent="-285750" algn="l" defTabSz="914400" rtl="0" eaLnBrk="1" latinLnBrk="0" hangingPunct="1">
              <a:lnSpc>
                <a:spcPct val="90000"/>
              </a:lnSpc>
              <a:spcBef>
                <a:spcPts val="1000"/>
              </a:spcBef>
            </a:pPr>
            <a:r>
              <a:rPr lang="en-US"/>
              <a:t>Fifth level</a:t>
            </a:r>
          </a:p>
        </p:txBody>
      </p:sp>
    </p:spTree>
    <p:extLst>
      <p:ext uri="{BB962C8B-B14F-4D97-AF65-F5344CB8AC3E}">
        <p14:creationId xmlns:p14="http://schemas.microsoft.com/office/powerpoint/2010/main" val="176868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C7D-CC90-4232-9BFD-B2B1B29D3D23}"/>
              </a:ext>
            </a:extLst>
          </p:cNvPr>
          <p:cNvSpPr>
            <a:spLocks noGrp="1"/>
          </p:cNvSpPr>
          <p:nvPr>
            <p:ph type="title" hasCustomPrompt="1"/>
          </p:nvPr>
        </p:nvSpPr>
        <p:spPr>
          <a:xfrm>
            <a:off x="533400" y="1163411"/>
            <a:ext cx="10515600" cy="1325563"/>
          </a:xfrm>
        </p:spPr>
        <p:txBody>
          <a:bodyPr>
            <a:normAutofit/>
          </a:bodyPr>
          <a:lstStyle>
            <a:lvl1pPr>
              <a:defRPr lang="en-US" sz="2800" b="1" kern="1200" dirty="0">
                <a:solidFill>
                  <a:srgbClr val="595959"/>
                </a:solidFill>
                <a:latin typeface="Frutiger 45 Light" pitchFamily="2"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Headline goes here</a:t>
            </a:r>
            <a:br>
              <a:rPr lang="en-US"/>
            </a:br>
            <a:r>
              <a:rPr lang="en-US"/>
              <a:t>Headline goes here</a:t>
            </a:r>
          </a:p>
        </p:txBody>
      </p:sp>
      <p:sp>
        <p:nvSpPr>
          <p:cNvPr id="16" name="Text Placeholder 15">
            <a:extLst>
              <a:ext uri="{FF2B5EF4-FFF2-40B4-BE49-F238E27FC236}">
                <a16:creationId xmlns:a16="http://schemas.microsoft.com/office/drawing/2014/main" id="{06252767-4743-47D6-B4D1-07FC2385DD22}"/>
              </a:ext>
            </a:extLst>
          </p:cNvPr>
          <p:cNvSpPr>
            <a:spLocks noGrp="1"/>
          </p:cNvSpPr>
          <p:nvPr>
            <p:ph type="body" sz="quarter" idx="14"/>
          </p:nvPr>
        </p:nvSpPr>
        <p:spPr>
          <a:xfrm>
            <a:off x="533400" y="2815546"/>
            <a:ext cx="10515600" cy="2743200"/>
          </a:xfrm>
        </p:spPr>
        <p:txBody>
          <a:bodyPr>
            <a:normAutofit/>
          </a:bodyPr>
          <a:lstStyle>
            <a:lvl1pPr marL="0" indent="0">
              <a:buNone/>
              <a:defRPr sz="1600">
                <a:solidFill>
                  <a:srgbClr val="595959"/>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0" name="Text Placeholder 13">
            <a:extLst>
              <a:ext uri="{FF2B5EF4-FFF2-40B4-BE49-F238E27FC236}">
                <a16:creationId xmlns:a16="http://schemas.microsoft.com/office/drawing/2014/main" id="{11611A3D-47D0-3647-0CCE-0CB7D32E60C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77555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CDA55D2-453F-4E7D-AF30-1542DF26EE53}"/>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6" name="Text Placeholder 3">
            <a:extLst>
              <a:ext uri="{FF2B5EF4-FFF2-40B4-BE49-F238E27FC236}">
                <a16:creationId xmlns:a16="http://schemas.microsoft.com/office/drawing/2014/main" id="{81469E54-C50A-4DB5-B104-9B998831769B}"/>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AE8A5CEA-5F4E-4109-ACB7-808AE0D5B170}"/>
              </a:ext>
            </a:extLst>
          </p:cNvPr>
          <p:cNvSpPr>
            <a:spLocks noGrp="1"/>
          </p:cNvSpPr>
          <p:nvPr>
            <p:ph idx="16"/>
          </p:nvPr>
        </p:nvSpPr>
        <p:spPr>
          <a:xfrm>
            <a:off x="5306569" y="2055542"/>
            <a:ext cx="5181599" cy="3813445"/>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4050795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7F8B00-12EF-4751-A034-D733BB7D51B2}"/>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2" name="Picture Placeholder 2">
            <a:extLst>
              <a:ext uri="{FF2B5EF4-FFF2-40B4-BE49-F238E27FC236}">
                <a16:creationId xmlns:a16="http://schemas.microsoft.com/office/drawing/2014/main" id="{A5B0E1B6-489C-4643-9FE5-9D4A936A7B8C}"/>
              </a:ext>
            </a:extLst>
          </p:cNvPr>
          <p:cNvSpPr>
            <a:spLocks noGrp="1"/>
          </p:cNvSpPr>
          <p:nvPr>
            <p:ph type="pic" idx="1"/>
          </p:nvPr>
        </p:nvSpPr>
        <p:spPr>
          <a:xfrm>
            <a:off x="5183188" y="0"/>
            <a:ext cx="7008812" cy="6857999"/>
          </a:xfrm>
        </p:spPr>
        <p:txBody>
          <a:bodyPr/>
          <a:lstStyle>
            <a:lvl1pPr marL="0" indent="0">
              <a:buNone/>
              <a:defRPr sz="3200">
                <a:solidFill>
                  <a:srgbClr val="595959"/>
                </a:solidFill>
                <a:latin typeface="Frutiger 45 Light"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A70DA0CC-8337-43E8-B632-01AC9639E728}"/>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32885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19972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3948A3-32FA-5533-16DA-635E26595B61}"/>
              </a:ext>
            </a:extLst>
          </p:cNvPr>
          <p:cNvSpPr/>
          <p:nvPr userDrawn="1"/>
        </p:nvSpPr>
        <p:spPr>
          <a:xfrm flipV="1">
            <a:off x="335168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11" name="Rectangle 10">
            <a:extLst>
              <a:ext uri="{FF2B5EF4-FFF2-40B4-BE49-F238E27FC236}">
                <a16:creationId xmlns:a16="http://schemas.microsoft.com/office/drawing/2014/main" id="{3447ABFF-7AC4-BAD1-41A4-E1FE5B8092EF}"/>
              </a:ext>
            </a:extLst>
          </p:cNvPr>
          <p:cNvSpPr/>
          <p:nvPr userDrawn="1"/>
        </p:nvSpPr>
        <p:spPr>
          <a:xfrm flipV="1">
            <a:off x="53327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0" name="Rectangle 19">
            <a:extLst>
              <a:ext uri="{FF2B5EF4-FFF2-40B4-BE49-F238E27FC236}">
                <a16:creationId xmlns:a16="http://schemas.microsoft.com/office/drawing/2014/main" id="{DB963FEE-DF85-5D77-1E01-49124A2CEAF5}"/>
              </a:ext>
            </a:extLst>
          </p:cNvPr>
          <p:cNvSpPr/>
          <p:nvPr userDrawn="1"/>
        </p:nvSpPr>
        <p:spPr>
          <a:xfrm flipV="1">
            <a:off x="617009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1" name="Rectangle 20">
            <a:extLst>
              <a:ext uri="{FF2B5EF4-FFF2-40B4-BE49-F238E27FC236}">
                <a16:creationId xmlns:a16="http://schemas.microsoft.com/office/drawing/2014/main" id="{D5653896-D7CD-93EE-8417-E2C2E847A910}"/>
              </a:ext>
            </a:extLst>
          </p:cNvPr>
          <p:cNvSpPr/>
          <p:nvPr userDrawn="1"/>
        </p:nvSpPr>
        <p:spPr>
          <a:xfrm flipV="1">
            <a:off x="8988503"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6" name="Picture Placeholder 25">
            <a:extLst>
              <a:ext uri="{FF2B5EF4-FFF2-40B4-BE49-F238E27FC236}">
                <a16:creationId xmlns:a16="http://schemas.microsoft.com/office/drawing/2014/main" id="{12ACBE6E-5DAE-5B6C-1E92-11C9C6623391}"/>
              </a:ext>
            </a:extLst>
          </p:cNvPr>
          <p:cNvSpPr>
            <a:spLocks noGrp="1"/>
          </p:cNvSpPr>
          <p:nvPr>
            <p:ph type="pic" sz="quarter" idx="14" hasCustomPrompt="1"/>
          </p:nvPr>
        </p:nvSpPr>
        <p:spPr>
          <a:xfrm>
            <a:off x="136182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7" name="Picture Placeholder 25">
            <a:extLst>
              <a:ext uri="{FF2B5EF4-FFF2-40B4-BE49-F238E27FC236}">
                <a16:creationId xmlns:a16="http://schemas.microsoft.com/office/drawing/2014/main" id="{15DCB66B-4DA5-68F3-EAAE-A7B0A4F3B1D1}"/>
              </a:ext>
            </a:extLst>
          </p:cNvPr>
          <p:cNvSpPr>
            <a:spLocks noGrp="1"/>
          </p:cNvSpPr>
          <p:nvPr>
            <p:ph type="pic" sz="quarter" idx="15" hasCustomPrompt="1"/>
          </p:nvPr>
        </p:nvSpPr>
        <p:spPr>
          <a:xfrm>
            <a:off x="418023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8" name="Picture Placeholder 25">
            <a:extLst>
              <a:ext uri="{FF2B5EF4-FFF2-40B4-BE49-F238E27FC236}">
                <a16:creationId xmlns:a16="http://schemas.microsoft.com/office/drawing/2014/main" id="{416EDE06-9533-67FB-BF24-DF6C76E3E628}"/>
              </a:ext>
            </a:extLst>
          </p:cNvPr>
          <p:cNvSpPr>
            <a:spLocks noGrp="1"/>
          </p:cNvSpPr>
          <p:nvPr>
            <p:ph type="pic" sz="quarter" idx="16" hasCustomPrompt="1"/>
          </p:nvPr>
        </p:nvSpPr>
        <p:spPr>
          <a:xfrm>
            <a:off x="699864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9" name="Picture Placeholder 25">
            <a:extLst>
              <a:ext uri="{FF2B5EF4-FFF2-40B4-BE49-F238E27FC236}">
                <a16:creationId xmlns:a16="http://schemas.microsoft.com/office/drawing/2014/main" id="{690D0B6E-A10C-4C7A-3858-68AF26206F27}"/>
              </a:ext>
            </a:extLst>
          </p:cNvPr>
          <p:cNvSpPr>
            <a:spLocks noGrp="1"/>
          </p:cNvSpPr>
          <p:nvPr>
            <p:ph type="pic" sz="quarter" idx="17" hasCustomPrompt="1"/>
          </p:nvPr>
        </p:nvSpPr>
        <p:spPr>
          <a:xfrm>
            <a:off x="9817060"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30" name="Text Placeholder 15">
            <a:extLst>
              <a:ext uri="{FF2B5EF4-FFF2-40B4-BE49-F238E27FC236}">
                <a16:creationId xmlns:a16="http://schemas.microsoft.com/office/drawing/2014/main" id="{7A05C422-6C2D-D524-06F6-FEBC6355E171}"/>
              </a:ext>
            </a:extLst>
          </p:cNvPr>
          <p:cNvSpPr>
            <a:spLocks noGrp="1"/>
          </p:cNvSpPr>
          <p:nvPr>
            <p:ph type="body" sz="quarter" idx="18"/>
          </p:nvPr>
        </p:nvSpPr>
        <p:spPr>
          <a:xfrm>
            <a:off x="63423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5">
            <a:extLst>
              <a:ext uri="{FF2B5EF4-FFF2-40B4-BE49-F238E27FC236}">
                <a16:creationId xmlns:a16="http://schemas.microsoft.com/office/drawing/2014/main" id="{3B1E9743-4863-A723-9C60-5FC5D3DBEA72}"/>
              </a:ext>
            </a:extLst>
          </p:cNvPr>
          <p:cNvSpPr>
            <a:spLocks noGrp="1"/>
          </p:cNvSpPr>
          <p:nvPr>
            <p:ph type="body" sz="quarter" idx="19"/>
          </p:nvPr>
        </p:nvSpPr>
        <p:spPr>
          <a:xfrm>
            <a:off x="345264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2" name="Text Placeholder 15">
            <a:extLst>
              <a:ext uri="{FF2B5EF4-FFF2-40B4-BE49-F238E27FC236}">
                <a16:creationId xmlns:a16="http://schemas.microsoft.com/office/drawing/2014/main" id="{CD805F55-EF87-C927-683C-402E3B434938}"/>
              </a:ext>
            </a:extLst>
          </p:cNvPr>
          <p:cNvSpPr>
            <a:spLocks noGrp="1"/>
          </p:cNvSpPr>
          <p:nvPr>
            <p:ph type="body" sz="quarter" idx="20"/>
          </p:nvPr>
        </p:nvSpPr>
        <p:spPr>
          <a:xfrm>
            <a:off x="627105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3" name="Text Placeholder 15">
            <a:extLst>
              <a:ext uri="{FF2B5EF4-FFF2-40B4-BE49-F238E27FC236}">
                <a16:creationId xmlns:a16="http://schemas.microsoft.com/office/drawing/2014/main" id="{9318E5AB-5357-32EC-1C6F-7497D78CAEE5}"/>
              </a:ext>
            </a:extLst>
          </p:cNvPr>
          <p:cNvSpPr>
            <a:spLocks noGrp="1"/>
          </p:cNvSpPr>
          <p:nvPr>
            <p:ph type="body" sz="quarter" idx="21"/>
          </p:nvPr>
        </p:nvSpPr>
        <p:spPr>
          <a:xfrm>
            <a:off x="9089465"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4" name="Rectangle 33">
            <a:extLst>
              <a:ext uri="{FF2B5EF4-FFF2-40B4-BE49-F238E27FC236}">
                <a16:creationId xmlns:a16="http://schemas.microsoft.com/office/drawing/2014/main" id="{9A48394A-EAF3-AA74-A443-B84109539DEE}"/>
              </a:ext>
            </a:extLst>
          </p:cNvPr>
          <p:cNvSpPr/>
          <p:nvPr userDrawn="1"/>
        </p:nvSpPr>
        <p:spPr>
          <a:xfrm>
            <a:off x="123278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5" name="Rectangle 34">
            <a:extLst>
              <a:ext uri="{FF2B5EF4-FFF2-40B4-BE49-F238E27FC236}">
                <a16:creationId xmlns:a16="http://schemas.microsoft.com/office/drawing/2014/main" id="{51215128-DC01-82B5-FF95-CD17B9ACB12C}"/>
              </a:ext>
            </a:extLst>
          </p:cNvPr>
          <p:cNvSpPr/>
          <p:nvPr userDrawn="1"/>
        </p:nvSpPr>
        <p:spPr>
          <a:xfrm>
            <a:off x="405119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6" name="Rectangle 35">
            <a:extLst>
              <a:ext uri="{FF2B5EF4-FFF2-40B4-BE49-F238E27FC236}">
                <a16:creationId xmlns:a16="http://schemas.microsoft.com/office/drawing/2014/main" id="{80E91DFC-E616-7C47-DF0B-7E06270BF99C}"/>
              </a:ext>
            </a:extLst>
          </p:cNvPr>
          <p:cNvSpPr/>
          <p:nvPr userDrawn="1"/>
        </p:nvSpPr>
        <p:spPr>
          <a:xfrm>
            <a:off x="686960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7" name="Rectangle 36">
            <a:extLst>
              <a:ext uri="{FF2B5EF4-FFF2-40B4-BE49-F238E27FC236}">
                <a16:creationId xmlns:a16="http://schemas.microsoft.com/office/drawing/2014/main" id="{99A168DF-9E56-0C0D-7485-F28F78F2D2C0}"/>
              </a:ext>
            </a:extLst>
          </p:cNvPr>
          <p:cNvSpPr/>
          <p:nvPr userDrawn="1"/>
        </p:nvSpPr>
        <p:spPr>
          <a:xfrm>
            <a:off x="9688017"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8" name="Text Placeholder 15">
            <a:extLst>
              <a:ext uri="{FF2B5EF4-FFF2-40B4-BE49-F238E27FC236}">
                <a16:creationId xmlns:a16="http://schemas.microsoft.com/office/drawing/2014/main" id="{FB3665BC-C3D4-CE79-80F3-7F34FA3ECDE8}"/>
              </a:ext>
            </a:extLst>
          </p:cNvPr>
          <p:cNvSpPr>
            <a:spLocks noGrp="1"/>
          </p:cNvSpPr>
          <p:nvPr>
            <p:ph type="body" sz="quarter" idx="22" hasCustomPrompt="1"/>
          </p:nvPr>
        </p:nvSpPr>
        <p:spPr>
          <a:xfrm>
            <a:off x="634234" y="3298206"/>
            <a:ext cx="2264685" cy="425568"/>
          </a:xfrm>
        </p:spPr>
        <p:txBody>
          <a:bodyPr>
            <a:normAutofit/>
          </a:bodyPr>
          <a:lstStyle>
            <a:lvl1pPr marL="0" indent="0" algn="ctr">
              <a:buNone/>
              <a:defRPr sz="1800">
                <a:solidFill>
                  <a:schemeClr val="tx1"/>
                </a:solidFill>
                <a:latin typeface="Frutiger 45 bold"/>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39" name="Text Placeholder 15">
            <a:extLst>
              <a:ext uri="{FF2B5EF4-FFF2-40B4-BE49-F238E27FC236}">
                <a16:creationId xmlns:a16="http://schemas.microsoft.com/office/drawing/2014/main" id="{E06ACF8C-308D-25A7-590F-09AAE35138E8}"/>
              </a:ext>
            </a:extLst>
          </p:cNvPr>
          <p:cNvSpPr>
            <a:spLocks noGrp="1"/>
          </p:cNvSpPr>
          <p:nvPr>
            <p:ph type="body" sz="quarter" idx="23" hasCustomPrompt="1"/>
          </p:nvPr>
        </p:nvSpPr>
        <p:spPr>
          <a:xfrm>
            <a:off x="3452644" y="3298206"/>
            <a:ext cx="2264685" cy="331936"/>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0" name="Text Placeholder 15">
            <a:extLst>
              <a:ext uri="{FF2B5EF4-FFF2-40B4-BE49-F238E27FC236}">
                <a16:creationId xmlns:a16="http://schemas.microsoft.com/office/drawing/2014/main" id="{403A7C49-0A7D-6B23-80B7-E91B87827A94}"/>
              </a:ext>
            </a:extLst>
          </p:cNvPr>
          <p:cNvSpPr>
            <a:spLocks noGrp="1"/>
          </p:cNvSpPr>
          <p:nvPr>
            <p:ph type="body" sz="quarter" idx="24" hasCustomPrompt="1"/>
          </p:nvPr>
        </p:nvSpPr>
        <p:spPr>
          <a:xfrm>
            <a:off x="6271054"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1" name="Text Placeholder 15">
            <a:extLst>
              <a:ext uri="{FF2B5EF4-FFF2-40B4-BE49-F238E27FC236}">
                <a16:creationId xmlns:a16="http://schemas.microsoft.com/office/drawing/2014/main" id="{9F247137-B811-1C0C-3ECF-8920F2723A09}"/>
              </a:ext>
            </a:extLst>
          </p:cNvPr>
          <p:cNvSpPr>
            <a:spLocks noGrp="1"/>
          </p:cNvSpPr>
          <p:nvPr>
            <p:ph type="body" sz="quarter" idx="25" hasCustomPrompt="1"/>
          </p:nvPr>
        </p:nvSpPr>
        <p:spPr>
          <a:xfrm>
            <a:off x="9089465"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16" name="Text Placeholder 13">
            <a:extLst>
              <a:ext uri="{FF2B5EF4-FFF2-40B4-BE49-F238E27FC236}">
                <a16:creationId xmlns:a16="http://schemas.microsoft.com/office/drawing/2014/main" id="{EE57E6F6-95E1-BB44-5A8A-95D03F02DCEF}"/>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01563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EF438032-1F77-BBEA-C7C7-8ED95C652F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9" cy="6858000"/>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Box 34">
            <a:extLst>
              <a:ext uri="{FF2B5EF4-FFF2-40B4-BE49-F238E27FC236}">
                <a16:creationId xmlns:a16="http://schemas.microsoft.com/office/drawing/2014/main" id="{F0FA6A43-0AD4-BED3-13C7-0AF5B9BB3FF3}"/>
              </a:ext>
            </a:extLst>
          </p:cNvPr>
          <p:cNvSpPr txBox="1"/>
          <p:nvPr userDrawn="1"/>
        </p:nvSpPr>
        <p:spPr>
          <a:xfrm>
            <a:off x="3048000" y="6423303"/>
            <a:ext cx="6096000" cy="246221"/>
          </a:xfrm>
          <a:prstGeom prst="rect">
            <a:avLst/>
          </a:prstGeom>
          <a:noFill/>
        </p:spPr>
        <p:txBody>
          <a:bodyPr wrap="square">
            <a:spAutoFit/>
          </a:bodyPr>
          <a:lstStyle/>
          <a:p>
            <a:pPr algn="ctr"/>
            <a:r>
              <a:rPr lang="en-US" sz="1000" b="0" i="0" spc="50" baseline="0" dirty="0">
                <a:solidFill>
                  <a:srgbClr val="595959"/>
                </a:solidFill>
                <a:effectLst/>
                <a:latin typeface="Frutiger 45 Light" pitchFamily="2" charset="0"/>
              </a:rPr>
              <a:t>LTIMindtree Limited is a subsidiary of Larsen &amp; Toubro Limited</a:t>
            </a:r>
            <a:endParaRPr lang="en-US" sz="1000" b="0" kern="1200" spc="50" baseline="0" dirty="0">
              <a:solidFill>
                <a:srgbClr val="595959"/>
              </a:solidFill>
              <a:latin typeface="Frutiger 45 Light" pitchFamily="2" charset="0"/>
              <a:ea typeface="+mn-ea"/>
              <a:cs typeface="+mn-cs"/>
            </a:endParaRPr>
          </a:p>
        </p:txBody>
      </p:sp>
      <p:pic>
        <p:nvPicPr>
          <p:cNvPr id="2" name="Picture 1">
            <a:extLst>
              <a:ext uri="{FF2B5EF4-FFF2-40B4-BE49-F238E27FC236}">
                <a16:creationId xmlns:a16="http://schemas.microsoft.com/office/drawing/2014/main" id="{F8C452BF-B975-E66F-DD59-26D7F10461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186036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5EC66-3570-C094-5A4A-F29A5BFC90E9}"/>
              </a:ext>
            </a:extLst>
          </p:cNvPr>
          <p:cNvSpPr txBox="1">
            <a:spLocks noGrp="1"/>
          </p:cNvSpPr>
          <p:nvPr>
            <p:ph type="dt" sz="half" idx="7"/>
          </p:nvPr>
        </p:nvSpPr>
        <p:spPr/>
        <p:txBody>
          <a:bodyPr/>
          <a:lstStyle>
            <a:lvl1pPr>
              <a:defRPr/>
            </a:lvl1pPr>
          </a:lstStyle>
          <a:p>
            <a:pPr lvl="0"/>
            <a:fld id="{77836646-CBB5-4197-801F-6D442918FE95}" type="datetime1">
              <a:rPr lang="en-IN"/>
              <a:pPr lvl="0"/>
              <a:t>14-12-2023</a:t>
            </a:fld>
            <a:endParaRPr lang="en-IN"/>
          </a:p>
        </p:txBody>
      </p:sp>
      <p:sp>
        <p:nvSpPr>
          <p:cNvPr id="3" name="Footer Placeholder 2">
            <a:extLst>
              <a:ext uri="{FF2B5EF4-FFF2-40B4-BE49-F238E27FC236}">
                <a16:creationId xmlns:a16="http://schemas.microsoft.com/office/drawing/2014/main" id="{4648A678-E23F-8364-C907-9E576E715537}"/>
              </a:ext>
            </a:extLst>
          </p:cNvPr>
          <p:cNvSpPr txBox="1">
            <a:spLocks noGrp="1"/>
          </p:cNvSpPr>
          <p:nvPr>
            <p:ph type="ftr" sz="quarter" idx="9"/>
          </p:nvPr>
        </p:nvSpPr>
        <p:spPr/>
        <p:txBody>
          <a:bodyPr/>
          <a:lstStyle>
            <a:lvl1pPr>
              <a:defRPr/>
            </a:lvl1pPr>
          </a:lstStyle>
          <a:p>
            <a:pPr lvl="0"/>
            <a:endParaRPr lang="en-IN"/>
          </a:p>
        </p:txBody>
      </p:sp>
      <p:sp>
        <p:nvSpPr>
          <p:cNvPr id="4" name="Slide Number Placeholder 3">
            <a:extLst>
              <a:ext uri="{FF2B5EF4-FFF2-40B4-BE49-F238E27FC236}">
                <a16:creationId xmlns:a16="http://schemas.microsoft.com/office/drawing/2014/main" id="{7068D060-7F88-5B55-4913-AD2B63E3E93D}"/>
              </a:ext>
            </a:extLst>
          </p:cNvPr>
          <p:cNvSpPr txBox="1">
            <a:spLocks noGrp="1"/>
          </p:cNvSpPr>
          <p:nvPr>
            <p:ph type="sldNum" sz="quarter" idx="8"/>
          </p:nvPr>
        </p:nvSpPr>
        <p:spPr/>
        <p:txBody>
          <a:bodyPr/>
          <a:lstStyle>
            <a:lvl1pPr>
              <a:defRPr/>
            </a:lvl1pPr>
          </a:lstStyle>
          <a:p>
            <a:pPr lvl="0"/>
            <a:fld id="{7A6E8A65-455F-4729-9374-96DA4F098AE8}" type="slidenum">
              <a:t>‹#›</a:t>
            </a:fld>
            <a:endParaRPr lang="en-IN"/>
          </a:p>
        </p:txBody>
      </p:sp>
    </p:spTree>
    <p:extLst>
      <p:ext uri="{BB962C8B-B14F-4D97-AF65-F5344CB8AC3E}">
        <p14:creationId xmlns:p14="http://schemas.microsoft.com/office/powerpoint/2010/main" val="112408649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ext Placeholder 13">
            <a:extLst>
              <a:ext uri="{FF2B5EF4-FFF2-40B4-BE49-F238E27FC236}">
                <a16:creationId xmlns:a16="http://schemas.microsoft.com/office/drawing/2014/main" id="{9B01B99F-2CE5-433C-8F7A-483D41C4A998}"/>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1" name="Content Placeholder 2">
            <a:extLst>
              <a:ext uri="{FF2B5EF4-FFF2-40B4-BE49-F238E27FC236}">
                <a16:creationId xmlns:a16="http://schemas.microsoft.com/office/drawing/2014/main" id="{8E5456A7-BE66-D18D-4755-5BE1D37DDEF5}"/>
              </a:ext>
            </a:extLst>
          </p:cNvPr>
          <p:cNvSpPr>
            <a:spLocks noGrp="1"/>
          </p:cNvSpPr>
          <p:nvPr>
            <p:ph idx="15"/>
          </p:nvPr>
        </p:nvSpPr>
        <p:spPr>
          <a:xfrm>
            <a:off x="533400" y="1822450"/>
            <a:ext cx="11125200" cy="4351338"/>
          </a:xfrm>
        </p:spPr>
        <p:txBody>
          <a:bodyPr>
            <a:normAutofit/>
          </a:bodyPr>
          <a:lstStyle>
            <a:lvl1pPr>
              <a:defRPr lang="en-US" sz="1200" b="1" dirty="0" smtClean="0">
                <a:solidFill>
                  <a:srgbClr val="595959"/>
                </a:solidFill>
                <a:latin typeface="Frutiger 45 Light" pitchFamily="2" charset="0"/>
              </a:defRPr>
            </a:lvl1pPr>
            <a:lvl2pPr>
              <a:defRPr sz="1200">
                <a:solidFill>
                  <a:srgbClr val="595959"/>
                </a:solidFill>
                <a:latin typeface="Frutiger 45 Light" pitchFamily="2" charset="0"/>
              </a:defRPr>
            </a:lvl2pPr>
            <a:lvl3pPr>
              <a:defRPr sz="1200">
                <a:solidFill>
                  <a:srgbClr val="595959"/>
                </a:solidFill>
                <a:latin typeface="Frutiger 45 Light" pitchFamily="2" charset="0"/>
              </a:defRPr>
            </a:lvl3pPr>
            <a:lvl4pPr>
              <a:defRPr sz="1200">
                <a:solidFill>
                  <a:srgbClr val="595959"/>
                </a:solidFill>
                <a:latin typeface="Frutiger 45 Light" pitchFamily="2" charset="0"/>
              </a:defRPr>
            </a:lvl4pPr>
            <a:lvl5pPr>
              <a:defRPr sz="12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2109235218"/>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36" userDrawn="1">
          <p15:clr>
            <a:srgbClr val="FBAE40"/>
          </p15:clr>
        </p15:guide>
        <p15:guide id="3" orient="horz" pos="288" userDrawn="1">
          <p15:clr>
            <a:srgbClr val="FBAE40"/>
          </p15:clr>
        </p15:guide>
        <p15:guide id="4" pos="7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mn-lt"/>
                <a:ea typeface="+mn-ea"/>
                <a:cs typeface="+mn-cs"/>
              </a:defRPr>
            </a:lvl1pPr>
            <a:lvl2pPr>
              <a:lnSpc>
                <a:spcPts val="1700"/>
              </a:lnSpc>
              <a:defRPr lang="en-US" sz="2000" kern="1200" dirty="0" smtClean="0">
                <a:solidFill>
                  <a:schemeClr val="tx1"/>
                </a:solidFill>
                <a:latin typeface="+mn-lt"/>
                <a:ea typeface="+mn-ea"/>
                <a:cs typeface="+mn-cs"/>
              </a:defRPr>
            </a:lvl2pPr>
            <a:lvl3pPr marL="342900" indent="-342900">
              <a:lnSpc>
                <a:spcPts val="1700"/>
              </a:lnSpc>
              <a:defRPr lang="en-US" sz="18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1958657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2">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066571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3">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4164521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F55D43F-875F-4E2B-82B9-5EEDDAEA63F8}"/>
              </a:ext>
            </a:extLst>
          </p:cNvPr>
          <p:cNvSpPr>
            <a:spLocks noGrp="1"/>
          </p:cNvSpPr>
          <p:nvPr>
            <p:ph type="title"/>
          </p:nvPr>
        </p:nvSpPr>
        <p:spPr>
          <a:xfrm>
            <a:off x="533398" y="989299"/>
            <a:ext cx="8610601" cy="2852737"/>
          </a:xfrm>
        </p:spPr>
        <p:txBody>
          <a:bodyPr anchor="b">
            <a:normAutofit/>
          </a:bodyPr>
          <a:lstStyle>
            <a:lvl1pPr>
              <a:defRPr lang="en-US" sz="4400" b="1" kern="1200" dirty="0">
                <a:solidFill>
                  <a:srgbClr val="595959"/>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20" name="Text Placeholder 2">
            <a:extLst>
              <a:ext uri="{FF2B5EF4-FFF2-40B4-BE49-F238E27FC236}">
                <a16:creationId xmlns:a16="http://schemas.microsoft.com/office/drawing/2014/main" id="{F18B4745-7445-43DB-B108-3CDCB28A7AE9}"/>
              </a:ext>
            </a:extLst>
          </p:cNvPr>
          <p:cNvSpPr>
            <a:spLocks noGrp="1"/>
          </p:cNvSpPr>
          <p:nvPr>
            <p:ph type="body" idx="1"/>
          </p:nvPr>
        </p:nvSpPr>
        <p:spPr>
          <a:xfrm>
            <a:off x="533398" y="3869024"/>
            <a:ext cx="8610602" cy="1500187"/>
          </a:xfrm>
        </p:spPr>
        <p:txBody>
          <a:bodyPr/>
          <a:lstStyle>
            <a:lvl1pPr marL="0" indent="0">
              <a:buNone/>
              <a:defRPr sz="2400">
                <a:solidFill>
                  <a:srgbClr val="595959"/>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 Placeholder 13">
            <a:extLst>
              <a:ext uri="{FF2B5EF4-FFF2-40B4-BE49-F238E27FC236}">
                <a16:creationId xmlns:a16="http://schemas.microsoft.com/office/drawing/2014/main" id="{5A424433-CA37-48A1-EF7E-E44DEC8944A4}"/>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078886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6A7051-5A82-D471-602E-39E158F6B1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69" b="6311"/>
          <a:stretch/>
        </p:blipFill>
        <p:spPr>
          <a:xfrm>
            <a:off x="5414" y="0"/>
            <a:ext cx="12186586" cy="6858000"/>
          </a:xfrm>
          <a:prstGeom prst="rect">
            <a:avLst/>
          </a:prstGeom>
        </p:spPr>
      </p:pic>
      <p:sp>
        <p:nvSpPr>
          <p:cNvPr id="17" name="Title 1">
            <a:extLst>
              <a:ext uri="{FF2B5EF4-FFF2-40B4-BE49-F238E27FC236}">
                <a16:creationId xmlns:a16="http://schemas.microsoft.com/office/drawing/2014/main" id="{81628252-EFFE-45BA-BB6B-80B43271D7B9}"/>
              </a:ext>
            </a:extLst>
          </p:cNvPr>
          <p:cNvSpPr>
            <a:spLocks noGrp="1"/>
          </p:cNvSpPr>
          <p:nvPr>
            <p:ph type="title" hasCustomPrompt="1"/>
          </p:nvPr>
        </p:nvSpPr>
        <p:spPr>
          <a:xfrm>
            <a:off x="5593242" y="1508588"/>
            <a:ext cx="5864980" cy="2852737"/>
          </a:xfrm>
        </p:spPr>
        <p:txBody>
          <a:bodyPr anchor="b">
            <a:normAutofit/>
          </a:bodyPr>
          <a:lstStyle>
            <a:lvl1pPr>
              <a:defRPr lang="en-US" sz="4400" b="1" kern="1200" dirty="0">
                <a:solidFill>
                  <a:schemeClr val="bg1"/>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title style</a:t>
            </a:r>
          </a:p>
        </p:txBody>
      </p:sp>
      <p:sp>
        <p:nvSpPr>
          <p:cNvPr id="18" name="Text Placeholder 2">
            <a:extLst>
              <a:ext uri="{FF2B5EF4-FFF2-40B4-BE49-F238E27FC236}">
                <a16:creationId xmlns:a16="http://schemas.microsoft.com/office/drawing/2014/main" id="{4994D909-A7BC-465C-8A9B-65471E73FB39}"/>
              </a:ext>
            </a:extLst>
          </p:cNvPr>
          <p:cNvSpPr>
            <a:spLocks noGrp="1"/>
          </p:cNvSpPr>
          <p:nvPr>
            <p:ph type="body" idx="1"/>
          </p:nvPr>
        </p:nvSpPr>
        <p:spPr>
          <a:xfrm>
            <a:off x="5593242" y="4388313"/>
            <a:ext cx="5864980" cy="1500187"/>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17921F3B-DFDD-3880-4A59-92315D909E94}"/>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dirty="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9" name="Picture 8">
            <a:extLst>
              <a:ext uri="{FF2B5EF4-FFF2-40B4-BE49-F238E27FC236}">
                <a16:creationId xmlns:a16="http://schemas.microsoft.com/office/drawing/2014/main" id="{8227DD45-CE2E-85E8-642D-93DED37DD35E}"/>
              </a:ext>
            </a:extLst>
          </p:cNvPr>
          <p:cNvPicPr>
            <a:picLocks noChangeAspect="1"/>
          </p:cNvPicPr>
          <p:nvPr userDrawn="1"/>
        </p:nvPicPr>
        <p:blipFill>
          <a:blip r:embed="rId3">
            <a:lum bright="100000" contrast="100000"/>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3" name="Marcador de número de diapositiva 5">
            <a:extLst>
              <a:ext uri="{FF2B5EF4-FFF2-40B4-BE49-F238E27FC236}">
                <a16:creationId xmlns:a16="http://schemas.microsoft.com/office/drawing/2014/main" id="{F1323E72-ADA9-EF8B-2BBE-7D1CDF7DA46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406122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D9C106-CE49-4F1B-A6DE-3C9818CAFB5C}"/>
              </a:ext>
            </a:extLst>
          </p:cNvPr>
          <p:cNvSpPr>
            <a:spLocks noGrp="1"/>
          </p:cNvSpPr>
          <p:nvPr>
            <p:ph idx="15"/>
          </p:nvPr>
        </p:nvSpPr>
        <p:spPr>
          <a:xfrm>
            <a:off x="533399" y="1655302"/>
            <a:ext cx="5486399"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6" name="Content Placeholder 2">
            <a:extLst>
              <a:ext uri="{FF2B5EF4-FFF2-40B4-BE49-F238E27FC236}">
                <a16:creationId xmlns:a16="http://schemas.microsoft.com/office/drawing/2014/main" id="{0E8BB916-CDFC-439C-B0EF-513AE7B06ACB}"/>
              </a:ext>
            </a:extLst>
          </p:cNvPr>
          <p:cNvSpPr>
            <a:spLocks noGrp="1"/>
          </p:cNvSpPr>
          <p:nvPr>
            <p:ph idx="16"/>
          </p:nvPr>
        </p:nvSpPr>
        <p:spPr>
          <a:xfrm>
            <a:off x="6172201" y="1655302"/>
            <a:ext cx="5486398"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20" name="Text Placeholder 13">
            <a:extLst>
              <a:ext uri="{FF2B5EF4-FFF2-40B4-BE49-F238E27FC236}">
                <a16:creationId xmlns:a16="http://schemas.microsoft.com/office/drawing/2014/main" id="{78651CBE-E342-762C-71AB-7A346C0BD17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1927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704641-62E4-4217-A4FB-1461DCB34942}"/>
              </a:ext>
            </a:extLst>
          </p:cNvPr>
          <p:cNvSpPr>
            <a:spLocks noGrp="1"/>
          </p:cNvSpPr>
          <p:nvPr>
            <p:ph type="body" idx="1"/>
          </p:nvPr>
        </p:nvSpPr>
        <p:spPr>
          <a:xfrm>
            <a:off x="533399" y="1436914"/>
            <a:ext cx="5533119"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Text Placeholder 4">
            <a:extLst>
              <a:ext uri="{FF2B5EF4-FFF2-40B4-BE49-F238E27FC236}">
                <a16:creationId xmlns:a16="http://schemas.microsoft.com/office/drawing/2014/main" id="{31BF8DFE-7699-41E5-ACEB-81719A7EB98B}"/>
              </a:ext>
            </a:extLst>
          </p:cNvPr>
          <p:cNvSpPr>
            <a:spLocks noGrp="1"/>
          </p:cNvSpPr>
          <p:nvPr>
            <p:ph type="body" sz="quarter" idx="3"/>
          </p:nvPr>
        </p:nvSpPr>
        <p:spPr>
          <a:xfrm>
            <a:off x="6241141" y="1436914"/>
            <a:ext cx="5417458"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Content Placeholder 2">
            <a:extLst>
              <a:ext uri="{FF2B5EF4-FFF2-40B4-BE49-F238E27FC236}">
                <a16:creationId xmlns:a16="http://schemas.microsoft.com/office/drawing/2014/main" id="{F54FF91B-5FE4-409D-BA7F-37376CD5E4AB}"/>
              </a:ext>
            </a:extLst>
          </p:cNvPr>
          <p:cNvSpPr>
            <a:spLocks noGrp="1"/>
          </p:cNvSpPr>
          <p:nvPr>
            <p:ph idx="15"/>
          </p:nvPr>
        </p:nvSpPr>
        <p:spPr>
          <a:xfrm>
            <a:off x="533399" y="2651506"/>
            <a:ext cx="5533119"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8" name="Content Placeholder 2">
            <a:extLst>
              <a:ext uri="{FF2B5EF4-FFF2-40B4-BE49-F238E27FC236}">
                <a16:creationId xmlns:a16="http://schemas.microsoft.com/office/drawing/2014/main" id="{CFDB344D-832A-4E14-93A2-EF0879A2EDA0}"/>
              </a:ext>
            </a:extLst>
          </p:cNvPr>
          <p:cNvSpPr>
            <a:spLocks noGrp="1"/>
          </p:cNvSpPr>
          <p:nvPr>
            <p:ph idx="16"/>
          </p:nvPr>
        </p:nvSpPr>
        <p:spPr>
          <a:xfrm>
            <a:off x="6241141" y="2663457"/>
            <a:ext cx="5417458"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5" name="Text Placeholder 13">
            <a:extLst>
              <a:ext uri="{FF2B5EF4-FFF2-40B4-BE49-F238E27FC236}">
                <a16:creationId xmlns:a16="http://schemas.microsoft.com/office/drawing/2014/main" id="{EF8A07F5-F0F3-56A0-B462-8A048CE69422}"/>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7192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E7EB991-64EF-372A-332E-BD9CAB8A438C}"/>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9DEDB723-1905-4E83-9D47-D0B5CFAA7945}"/>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dirty="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dirty="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6" name="Marcador de número de diapositiva 5">
            <a:extLst>
              <a:ext uri="{FF2B5EF4-FFF2-40B4-BE49-F238E27FC236}">
                <a16:creationId xmlns:a16="http://schemas.microsoft.com/office/drawing/2014/main" id="{0A5764A8-BF69-A288-DEF2-611813A96876}"/>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86723292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6" r:id="rId4"/>
    <p:sldLayoutId id="2147483665" r:id="rId5"/>
    <p:sldLayoutId id="2147483651" r:id="rId6"/>
    <p:sldLayoutId id="2147483660" r:id="rId7"/>
    <p:sldLayoutId id="2147483652" r:id="rId8"/>
    <p:sldLayoutId id="2147483653" r:id="rId9"/>
    <p:sldLayoutId id="2147483654" r:id="rId10"/>
    <p:sldLayoutId id="2147483658" r:id="rId11"/>
    <p:sldLayoutId id="2147483656" r:id="rId12"/>
    <p:sldLayoutId id="2147483657" r:id="rId13"/>
    <p:sldLayoutId id="2147483664" r:id="rId14"/>
    <p:sldLayoutId id="2147483663" r:id="rId15"/>
    <p:sldLayoutId id="2147483659" r:id="rId16"/>
    <p:sldLayoutId id="2147483667" r:id="rId17"/>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E82882D-F3C1-4C31-B151-94048313653A}"/>
              </a:ext>
            </a:extLst>
          </p:cNvPr>
          <p:cNvSpPr>
            <a:spLocks noGrp="1"/>
          </p:cNvSpPr>
          <p:nvPr>
            <p:ph type="ctrTitle"/>
          </p:nvPr>
        </p:nvSpPr>
        <p:spPr>
          <a:xfrm>
            <a:off x="1089891" y="3338921"/>
            <a:ext cx="8937171" cy="757130"/>
          </a:xfrm>
        </p:spPr>
        <p:txBody>
          <a:bodyPr/>
          <a:lstStyle/>
          <a:p>
            <a:r>
              <a:rPr lang="en-US" dirty="0">
                <a:solidFill>
                  <a:schemeClr val="tx2"/>
                </a:solidFill>
                <a:latin typeface="Times New Roman" panose="02020603050405020304" pitchFamily="18" charset="0"/>
                <a:cs typeface="Times New Roman" panose="02020603050405020304" pitchFamily="18" charset="0"/>
              </a:rPr>
              <a:t>Global SmartPhone 360</a:t>
            </a:r>
          </a:p>
        </p:txBody>
      </p:sp>
      <p:sp>
        <p:nvSpPr>
          <p:cNvPr id="2" name="Title 1">
            <a:extLst>
              <a:ext uri="{FF2B5EF4-FFF2-40B4-BE49-F238E27FC236}">
                <a16:creationId xmlns:a16="http://schemas.microsoft.com/office/drawing/2014/main" id="{F61A53E2-00D9-3FF9-2C5A-75E0B565756A}"/>
              </a:ext>
            </a:extLst>
          </p:cNvPr>
          <p:cNvSpPr txBox="1">
            <a:spLocks/>
          </p:cNvSpPr>
          <p:nvPr/>
        </p:nvSpPr>
        <p:spPr>
          <a:xfrm>
            <a:off x="1089891" y="4473456"/>
            <a:ext cx="8937171" cy="4385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r>
              <a:rPr lang="en-US" sz="2500" dirty="0"/>
              <a:t>                                  </a:t>
            </a:r>
          </a:p>
        </p:txBody>
      </p:sp>
      <p:sp>
        <p:nvSpPr>
          <p:cNvPr id="3" name="Title 1">
            <a:extLst>
              <a:ext uri="{FF2B5EF4-FFF2-40B4-BE49-F238E27FC236}">
                <a16:creationId xmlns:a16="http://schemas.microsoft.com/office/drawing/2014/main" id="{8F63960D-D0B6-B8EB-53FC-95A17FCFFEAD}"/>
              </a:ext>
            </a:extLst>
          </p:cNvPr>
          <p:cNvSpPr txBox="1">
            <a:spLocks/>
          </p:cNvSpPr>
          <p:nvPr/>
        </p:nvSpPr>
        <p:spPr>
          <a:xfrm>
            <a:off x="5706803" y="4692747"/>
            <a:ext cx="9495284" cy="84504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pPr>
              <a:lnSpc>
                <a:spcPts val="2000"/>
              </a:lnSpc>
            </a:pPr>
            <a:r>
              <a:rPr lang="en-US" sz="2400" b="1" dirty="0">
                <a:solidFill>
                  <a:schemeClr val="tx2">
                    <a:lumMod val="75000"/>
                    <a:lumOff val="25000"/>
                  </a:schemeClr>
                </a:solidFill>
              </a:rPr>
              <a:t>                                                                                                                                             -A smart phone recommendation application</a:t>
            </a:r>
          </a:p>
          <a:p>
            <a:pPr>
              <a:lnSpc>
                <a:spcPts val="2000"/>
              </a:lnSpc>
            </a:pPr>
            <a:r>
              <a:rPr lang="en-US" sz="1400" b="1" dirty="0">
                <a:solidFill>
                  <a:schemeClr val="tx2">
                    <a:lumMod val="75000"/>
                    <a:lumOff val="25000"/>
                  </a:schemeClr>
                </a:solidFill>
              </a:rPr>
              <a:t>                                                        Dec,2023                                                                                                                                                                   </a:t>
            </a:r>
          </a:p>
        </p:txBody>
      </p:sp>
    </p:spTree>
    <p:extLst>
      <p:ext uri="{BB962C8B-B14F-4D97-AF65-F5344CB8AC3E}">
        <p14:creationId xmlns:p14="http://schemas.microsoft.com/office/powerpoint/2010/main" val="245837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D20C72-3478-ECF0-5C57-6BD4E63B7085}"/>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Web Application using Python Flask</a:t>
            </a:r>
          </a:p>
        </p:txBody>
      </p:sp>
      <p:pic>
        <p:nvPicPr>
          <p:cNvPr id="5" name="Content Placeholder 4" descr="A screenshot of a computer&#10;&#10;Description automatically generated">
            <a:extLst>
              <a:ext uri="{FF2B5EF4-FFF2-40B4-BE49-F238E27FC236}">
                <a16:creationId xmlns:a16="http://schemas.microsoft.com/office/drawing/2014/main" id="{65615FC1-2345-0897-611C-028229BE0AA9}"/>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894521" y="904811"/>
            <a:ext cx="10771139" cy="5223620"/>
          </a:xfrm>
        </p:spPr>
      </p:pic>
    </p:spTree>
    <p:extLst>
      <p:ext uri="{BB962C8B-B14F-4D97-AF65-F5344CB8AC3E}">
        <p14:creationId xmlns:p14="http://schemas.microsoft.com/office/powerpoint/2010/main" val="2024967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391B71-1E2B-1DB4-4AF2-8BF9E6B11F1A}"/>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…continued</a:t>
            </a:r>
          </a:p>
        </p:txBody>
      </p:sp>
      <p:pic>
        <p:nvPicPr>
          <p:cNvPr id="5" name="Content Placeholder 4" descr="A black screen with white text&#10;&#10;Description automatically generated">
            <a:extLst>
              <a:ext uri="{FF2B5EF4-FFF2-40B4-BE49-F238E27FC236}">
                <a16:creationId xmlns:a16="http://schemas.microsoft.com/office/drawing/2014/main" id="{0B4EC194-6C94-0259-D97A-D396B66684E9}"/>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533398" y="1152410"/>
            <a:ext cx="11254411" cy="4830947"/>
          </a:xfrm>
        </p:spPr>
      </p:pic>
    </p:spTree>
    <p:extLst>
      <p:ext uri="{BB962C8B-B14F-4D97-AF65-F5344CB8AC3E}">
        <p14:creationId xmlns:p14="http://schemas.microsoft.com/office/powerpoint/2010/main" val="2635557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35E760-D56C-66A8-BB73-A297422836AC}"/>
              </a:ext>
            </a:extLst>
          </p:cNvPr>
          <p:cNvSpPr>
            <a:spLocks noGrp="1"/>
          </p:cNvSpPr>
          <p:nvPr>
            <p:ph type="body" sz="quarter" idx="13"/>
          </p:nvPr>
        </p:nvSpPr>
        <p:spPr/>
        <p:txBody>
          <a:bodyPr/>
          <a:lstStyle/>
          <a:p>
            <a:pPr marL="0" indent="0">
              <a:buNone/>
            </a:pPr>
            <a:r>
              <a:rPr lang="en-US" sz="2800" dirty="0">
                <a:latin typeface="Times New Roman" panose="02020603050405020304" pitchFamily="18" charset="0"/>
                <a:cs typeface="Times New Roman" panose="02020603050405020304" pitchFamily="18" charset="0"/>
              </a:rPr>
              <a:t>AMAZON EC2</a:t>
            </a:r>
          </a:p>
          <a:p>
            <a:pPr marL="0" indent="0">
              <a:buNone/>
            </a:pPr>
            <a:endParaRPr lang="en-US" sz="2800" dirty="0">
              <a:latin typeface="Times New Roman" panose="02020603050405020304" pitchFamily="18" charset="0"/>
              <a:cs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2400" b="0" dirty="0">
                <a:solidFill>
                  <a:srgbClr val="262626"/>
                </a:solidFill>
                <a:effectLst/>
                <a:latin typeface="Times New Roman" panose="02020603050405020304" pitchFamily="18" charset="0"/>
                <a:ea typeface="Calibri" panose="020F0502020204030204" pitchFamily="34" charset="0"/>
              </a:rPr>
              <a:t>EC2 means Elastic compute cloud.</a:t>
            </a:r>
            <a:r>
              <a:rPr lang="en-US" sz="2400" b="0" dirty="0">
                <a:solidFill>
                  <a:srgbClr val="595959"/>
                </a:solidFill>
                <a:effectLst/>
                <a:latin typeface="Frutiger LT Pro 55 Roman" panose="020B0602020204020204" pitchFamily="34" charset="0"/>
                <a:ea typeface="Calibri" panose="020F0502020204030204" pitchFamily="34" charset="0"/>
                <a:cs typeface="Mangal (Body CS)"/>
              </a:rPr>
              <a:t> </a:t>
            </a:r>
            <a:r>
              <a:rPr lang="en-IN" sz="2400" b="0" dirty="0">
                <a:solidFill>
                  <a:srgbClr val="595959"/>
                </a:solidFill>
                <a:effectLst/>
                <a:latin typeface="Frutiger LT Pro 55 Roman" panose="020B0602020204020204" pitchFamily="34" charset="0"/>
                <a:ea typeface="Calibri" panose="020F0502020204030204" pitchFamily="34" charset="0"/>
                <a:cs typeface="Mangal (Body CS)"/>
              </a:rPr>
              <a:t>     </a:t>
            </a:r>
          </a:p>
          <a:p>
            <a:pPr marL="342900" lvl="0" indent="-342900" algn="just">
              <a:lnSpc>
                <a:spcPct val="150000"/>
              </a:lnSpc>
              <a:spcAft>
                <a:spcPts val="600"/>
              </a:spcAft>
              <a:buFont typeface="Symbol" panose="05050102010706020507" pitchFamily="18" charset="2"/>
              <a:buChar char=""/>
            </a:pPr>
            <a:r>
              <a:rPr lang="en-US" sz="2400" b="0" dirty="0">
                <a:solidFill>
                  <a:srgbClr val="262626"/>
                </a:solidFill>
                <a:effectLst/>
                <a:latin typeface="Times New Roman" panose="02020603050405020304" pitchFamily="18" charset="0"/>
                <a:ea typeface="Calibri" panose="020F0502020204030204" pitchFamily="34" charset="0"/>
              </a:rPr>
              <a:t>Amazon EC2 is a web service provided by Amazon Web Services (AWS) that allows users to rent virtual servers in the cloud.</a:t>
            </a:r>
            <a:r>
              <a:rPr lang="en-IN" sz="2400" b="0" dirty="0">
                <a:solidFill>
                  <a:srgbClr val="595959"/>
                </a:solidFill>
                <a:effectLst/>
                <a:latin typeface="Frutiger LT Pro 55 Roman" panose="020B0602020204020204" pitchFamily="34" charset="0"/>
                <a:ea typeface="Calibri" panose="020F0502020204030204" pitchFamily="34" charset="0"/>
                <a:cs typeface="Mangal (Body CS)"/>
              </a:rPr>
              <a:t> </a:t>
            </a:r>
          </a:p>
          <a:p>
            <a:pPr marL="342900" lvl="0" indent="-342900" algn="just">
              <a:lnSpc>
                <a:spcPct val="150000"/>
              </a:lnSpc>
              <a:spcAft>
                <a:spcPts val="600"/>
              </a:spcAft>
              <a:buFont typeface="Symbol" panose="05050102010706020507" pitchFamily="18" charset="2"/>
              <a:buChar char=""/>
            </a:pPr>
            <a:r>
              <a:rPr lang="en-US" sz="2400" b="0" dirty="0">
                <a:solidFill>
                  <a:srgbClr val="262626"/>
                </a:solidFill>
                <a:effectLst/>
                <a:latin typeface="Times New Roman" panose="02020603050405020304" pitchFamily="18" charset="0"/>
                <a:ea typeface="Calibri" panose="020F0502020204030204" pitchFamily="34" charset="0"/>
              </a:rPr>
              <a:t>It provides scalable computing capacity and is commonly used for hosting applications, websites, and other services.</a:t>
            </a:r>
            <a:endParaRPr lang="en-IN" sz="2400" b="0" dirty="0">
              <a:solidFill>
                <a:srgbClr val="595959"/>
              </a:solidFill>
              <a:effectLst/>
              <a:latin typeface="Frutiger LT Pro 55 Roman" panose="020B0602020204020204" pitchFamily="34" charset="0"/>
              <a:ea typeface="Calibri" panose="020F0502020204030204" pitchFamily="34" charset="0"/>
              <a:cs typeface="Mangal (Body CS)"/>
            </a:endParaRPr>
          </a:p>
          <a:p>
            <a:pPr marL="0" indent="0">
              <a:buNone/>
            </a:pPr>
            <a:endParaRPr lang="en-US" dirty="0"/>
          </a:p>
        </p:txBody>
      </p:sp>
    </p:spTree>
    <p:extLst>
      <p:ext uri="{BB962C8B-B14F-4D97-AF65-F5344CB8AC3E}">
        <p14:creationId xmlns:p14="http://schemas.microsoft.com/office/powerpoint/2010/main" val="240506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09EEE72-6E0C-D51B-9E8A-8E24F351A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77286"/>
            <a:ext cx="10853057" cy="463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2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5EA3A8-EDFC-7BC2-EBF9-D75AEA12CCB4}"/>
              </a:ext>
            </a:extLst>
          </p:cNvPr>
          <p:cNvSpPr>
            <a:spLocks noGrp="1"/>
          </p:cNvSpPr>
          <p:nvPr>
            <p:ph type="body" sz="quarter" idx="13"/>
          </p:nvPr>
        </p:nvSpPr>
        <p:spPr/>
        <p:txBody>
          <a:bodyPr/>
          <a:lstStyle/>
          <a:p>
            <a:pPr marL="0" indent="0">
              <a:buNone/>
            </a:pPr>
            <a:r>
              <a:rPr lang="en-IN" dirty="0"/>
              <a:t>RDS(</a:t>
            </a:r>
            <a:r>
              <a:rPr lang="en-GB" sz="3200" b="1" dirty="0">
                <a:solidFill>
                  <a:srgbClr val="595959"/>
                </a:solidFill>
                <a:effectLst/>
                <a:latin typeface="Times New Roman" panose="02020603050405020304" pitchFamily="18" charset="0"/>
                <a:ea typeface="Calibri" panose="020F0502020204030204" pitchFamily="34" charset="0"/>
                <a:cs typeface="Mangal (Body CS)"/>
              </a:rPr>
              <a:t>Relational Database Service)</a:t>
            </a:r>
            <a:br>
              <a:rPr lang="en-IN" sz="3200" dirty="0">
                <a:solidFill>
                  <a:srgbClr val="595959"/>
                </a:solidFill>
                <a:effectLst/>
                <a:latin typeface="Frutiger LT Pro 55 Roman" panose="020B0602020204020204" pitchFamily="34" charset="0"/>
                <a:ea typeface="Calibri" panose="020F0502020204030204" pitchFamily="34" charset="0"/>
                <a:cs typeface="Mangal (Body CS)"/>
              </a:rPr>
            </a:br>
            <a:endParaRPr lang="en-IN" dirty="0"/>
          </a:p>
          <a:p>
            <a:endParaRPr lang="en-IN" dirty="0"/>
          </a:p>
        </p:txBody>
      </p:sp>
      <p:sp>
        <p:nvSpPr>
          <p:cNvPr id="3" name="Content Placeholder 2">
            <a:extLst>
              <a:ext uri="{FF2B5EF4-FFF2-40B4-BE49-F238E27FC236}">
                <a16:creationId xmlns:a16="http://schemas.microsoft.com/office/drawing/2014/main" id="{D688B64B-BC88-ECF6-2779-78F970B1FADF}"/>
              </a:ext>
            </a:extLst>
          </p:cNvPr>
          <p:cNvSpPr>
            <a:spLocks noGrp="1"/>
          </p:cNvSpPr>
          <p:nvPr>
            <p:ph idx="15"/>
          </p:nvPr>
        </p:nvSpPr>
        <p:spPr>
          <a:xfrm>
            <a:off x="518158" y="1436370"/>
            <a:ext cx="11125200" cy="4351338"/>
          </a:xfrm>
        </p:spPr>
        <p:txBody>
          <a:bodyPr/>
          <a:lstStyle/>
          <a:p>
            <a:pPr algn="just">
              <a:lnSpc>
                <a:spcPct val="150000"/>
              </a:lnSpc>
              <a:spcAft>
                <a:spcPts val="600"/>
              </a:spcAft>
            </a:pPr>
            <a:r>
              <a:rPr lang="en-US" sz="2400" b="0" dirty="0">
                <a:solidFill>
                  <a:srgbClr val="262626"/>
                </a:solidFill>
                <a:effectLst/>
                <a:latin typeface="Times New Roman" panose="02020603050405020304" pitchFamily="18" charset="0"/>
                <a:ea typeface="Calibri" panose="020F0502020204030204" pitchFamily="34" charset="0"/>
              </a:rPr>
              <a:t>Amazon Relational Database Service(Amazon RDS) is a collection of managed services that makes it simple to set up, operate, and scale databases in the cloud.</a:t>
            </a:r>
            <a:endParaRPr lang="en-IN" sz="2400" b="0" dirty="0">
              <a:solidFill>
                <a:srgbClr val="262626"/>
              </a:solidFill>
              <a:latin typeface="Times New Roman" panose="02020603050405020304" pitchFamily="18" charset="0"/>
              <a:ea typeface="Calibri" panose="020F0502020204030204" pitchFamily="34" charset="0"/>
            </a:endParaRPr>
          </a:p>
          <a:p>
            <a:pPr algn="just">
              <a:lnSpc>
                <a:spcPct val="150000"/>
              </a:lnSpc>
              <a:spcAft>
                <a:spcPts val="600"/>
              </a:spcAft>
            </a:pPr>
            <a:r>
              <a:rPr lang="en-US" sz="2400" b="0" dirty="0">
                <a:solidFill>
                  <a:srgbClr val="262626"/>
                </a:solidFill>
                <a:effectLst/>
                <a:latin typeface="Times New Roman" panose="02020603050405020304" pitchFamily="18" charset="0"/>
                <a:ea typeface="Calibri" panose="020F0502020204030204" pitchFamily="34" charset="0"/>
              </a:rPr>
              <a:t>Cost-efficient, Scalable, Easy to setup, Backup/Restore.</a:t>
            </a:r>
            <a:endParaRPr lang="en-IN" sz="2400" b="0" dirty="0">
              <a:solidFill>
                <a:srgbClr val="595959"/>
              </a:solidFill>
              <a:effectLst/>
              <a:latin typeface="Frutiger LT Pro 55 Roman" panose="020B0602020204020204" pitchFamily="34" charset="0"/>
              <a:ea typeface="Calibri" panose="020F0502020204030204" pitchFamily="34" charset="0"/>
              <a:cs typeface="Mangal (Body CS)"/>
            </a:endParaRPr>
          </a:p>
          <a:p>
            <a:pPr algn="just">
              <a:lnSpc>
                <a:spcPct val="150000"/>
              </a:lnSpc>
              <a:spcAft>
                <a:spcPts val="600"/>
              </a:spcAft>
            </a:pPr>
            <a:r>
              <a:rPr lang="en-US" sz="2400" b="0" dirty="0">
                <a:solidFill>
                  <a:srgbClr val="262626"/>
                </a:solidFill>
                <a:effectLst/>
                <a:latin typeface="Times New Roman" panose="02020603050405020304" pitchFamily="18" charset="0"/>
                <a:ea typeface="Calibri" panose="020F0502020204030204" pitchFamily="34" charset="0"/>
              </a:rPr>
              <a:t>It supports multiple database engines like Amazon Aurora, PostgreSQL, </a:t>
            </a:r>
            <a:r>
              <a:rPr lang="en-US" sz="2400" b="0" dirty="0" err="1">
                <a:solidFill>
                  <a:srgbClr val="262626"/>
                </a:solidFill>
                <a:effectLst/>
                <a:latin typeface="Times New Roman" panose="02020603050405020304" pitchFamily="18" charset="0"/>
                <a:ea typeface="Calibri" panose="020F0502020204030204" pitchFamily="34" charset="0"/>
              </a:rPr>
              <a:t>MySql</a:t>
            </a:r>
            <a:r>
              <a:rPr lang="en-US" sz="2400" b="0" dirty="0">
                <a:solidFill>
                  <a:srgbClr val="262626"/>
                </a:solidFill>
                <a:effectLst/>
                <a:latin typeface="Times New Roman" panose="02020603050405020304" pitchFamily="18" charset="0"/>
                <a:ea typeface="Calibri" panose="020F0502020204030204" pitchFamily="34" charset="0"/>
              </a:rPr>
              <a:t>, Oracle DB and SQL Server.</a:t>
            </a:r>
            <a:endParaRPr lang="en-IN" sz="2400" b="0" dirty="0">
              <a:solidFill>
                <a:srgbClr val="262626"/>
              </a:solidFill>
              <a:effectLst/>
              <a:latin typeface="Times New Roman" panose="02020603050405020304" pitchFamily="18" charset="0"/>
              <a:ea typeface="Calibri" panose="020F0502020204030204" pitchFamily="34" charset="0"/>
            </a:endParaRPr>
          </a:p>
          <a:p>
            <a:pPr>
              <a:lnSpc>
                <a:spcPct val="150000"/>
              </a:lnSpc>
            </a:pPr>
            <a:endParaRPr lang="en-IN" dirty="0"/>
          </a:p>
        </p:txBody>
      </p:sp>
    </p:spTree>
    <p:extLst>
      <p:ext uri="{BB962C8B-B14F-4D97-AF65-F5344CB8AC3E}">
        <p14:creationId xmlns:p14="http://schemas.microsoft.com/office/powerpoint/2010/main" val="1276046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3B5AD6-5338-9717-86E2-423D7B38462D}"/>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Reflection of Users’ Data Into RDS(MySQL) in CLI</a:t>
            </a:r>
          </a:p>
        </p:txBody>
      </p:sp>
      <p:pic>
        <p:nvPicPr>
          <p:cNvPr id="5" name="Content Placeholder 4" descr="A screen shot of a computer&#10;&#10;Description automatically generated">
            <a:extLst>
              <a:ext uri="{FF2B5EF4-FFF2-40B4-BE49-F238E27FC236}">
                <a16:creationId xmlns:a16="http://schemas.microsoft.com/office/drawing/2014/main" id="{8E066CA2-824A-CBCE-E0E9-5EA42679DF15}"/>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530626" y="1351722"/>
            <a:ext cx="9537400" cy="4593466"/>
          </a:xfrm>
        </p:spPr>
      </p:pic>
    </p:spTree>
    <p:extLst>
      <p:ext uri="{BB962C8B-B14F-4D97-AF65-F5344CB8AC3E}">
        <p14:creationId xmlns:p14="http://schemas.microsoft.com/office/powerpoint/2010/main" val="337974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29F23E-EEEE-9325-3986-AAB9BECE68C1}"/>
              </a:ext>
            </a:extLst>
          </p:cNvPr>
          <p:cNvSpPr>
            <a:spLocks noGrp="1"/>
          </p:cNvSpPr>
          <p:nvPr>
            <p:ph type="body" sz="quarter" idx="13"/>
          </p:nvPr>
        </p:nvSpPr>
        <p:spPr>
          <a:xfrm>
            <a:off x="881742" y="1014121"/>
            <a:ext cx="11125200" cy="434975"/>
          </a:xfrm>
        </p:spPr>
        <p:txBody>
          <a:bodyPr/>
          <a:lstStyle/>
          <a:p>
            <a:pPr marL="0" indent="0">
              <a:buNone/>
            </a:pPr>
            <a:r>
              <a:rPr lang="en-US" dirty="0">
                <a:latin typeface="Times New Roman" panose="02020603050405020304" pitchFamily="18" charset="0"/>
                <a:cs typeface="Times New Roman" panose="02020603050405020304" pitchFamily="18" charset="0"/>
              </a:rPr>
              <a:t>DATABASE MIGRATION SERVICE(DMS)</a:t>
            </a:r>
          </a:p>
        </p:txBody>
      </p:sp>
      <p:sp>
        <p:nvSpPr>
          <p:cNvPr id="3" name="Content Placeholder 2">
            <a:extLst>
              <a:ext uri="{FF2B5EF4-FFF2-40B4-BE49-F238E27FC236}">
                <a16:creationId xmlns:a16="http://schemas.microsoft.com/office/drawing/2014/main" id="{5D790203-EB45-5C43-D4C0-22A590AB6C8F}"/>
              </a:ext>
            </a:extLst>
          </p:cNvPr>
          <p:cNvSpPr>
            <a:spLocks noGrp="1"/>
          </p:cNvSpPr>
          <p:nvPr>
            <p:ph idx="15"/>
          </p:nvPr>
        </p:nvSpPr>
        <p:spPr>
          <a:xfrm>
            <a:off x="533400" y="1833336"/>
            <a:ext cx="11125200" cy="4351338"/>
          </a:xfrm>
        </p:spPr>
        <p:txBody>
          <a:bodyPr>
            <a:normAutofit/>
          </a:bodyPr>
          <a:lstStyle/>
          <a:p>
            <a:endParaRPr lang="en-US" dirty="0"/>
          </a:p>
          <a:p>
            <a:pPr>
              <a:lnSpc>
                <a:spcPct val="150000"/>
              </a:lnSpc>
            </a:pPr>
            <a:r>
              <a:rPr lang="en-US" sz="2400" b="0" i="0" dirty="0">
                <a:solidFill>
                  <a:srgbClr val="16191F"/>
                </a:solidFill>
                <a:effectLst/>
                <a:latin typeface="Times New Roman" panose="02020603050405020304" pitchFamily="18" charset="0"/>
                <a:cs typeface="Times New Roman" panose="02020603050405020304" pitchFamily="18" charset="0"/>
              </a:rPr>
              <a:t>AWS Database Migration Service (AWS DMS) is a cloud service that makes it possible to migrate relational databases, data warehouses, NoSQL databases, and other types of data stores. You can use AWS DMS to migrate your data into the AWS Cloud or between combinations of cloud and on-premises setups</a:t>
            </a:r>
          </a:p>
          <a:p>
            <a:pPr>
              <a:lnSpc>
                <a:spcPct val="150000"/>
              </a:lnSpc>
            </a:pPr>
            <a:r>
              <a:rPr lang="en-US" sz="2400" b="0" i="0" dirty="0">
                <a:solidFill>
                  <a:srgbClr val="16191F"/>
                </a:solidFill>
                <a:effectLst/>
                <a:latin typeface="Times New Roman" panose="02020603050405020304" pitchFamily="18" charset="0"/>
                <a:cs typeface="Times New Roman" panose="02020603050405020304" pitchFamily="18" charset="0"/>
              </a:rPr>
              <a:t>With AWS DMS, you can discover your source data stores, convert your source schemas, and migrate your data</a:t>
            </a:r>
            <a:r>
              <a:rPr lang="en-US" sz="2600" b="0" i="0" dirty="0">
                <a:solidFill>
                  <a:srgbClr val="16191F"/>
                </a:solidFill>
                <a:effectLst/>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595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7EF49C-2E8E-BCEB-1601-2BFBFC87046D}"/>
              </a:ext>
            </a:extLst>
          </p:cNvPr>
          <p:cNvSpPr>
            <a:spLocks noGrp="1"/>
          </p:cNvSpPr>
          <p:nvPr>
            <p:ph type="body" sz="quarter" idx="13"/>
          </p:nvPr>
        </p:nvSpPr>
        <p:spPr/>
        <p:txBody>
          <a:bodyPr/>
          <a:lstStyle/>
          <a:p>
            <a:r>
              <a:rPr lang="en-US" dirty="0"/>
              <a:t>Creating replication instance in DMS</a:t>
            </a:r>
          </a:p>
        </p:txBody>
      </p:sp>
      <p:pic>
        <p:nvPicPr>
          <p:cNvPr id="4" name="Picture 2">
            <a:extLst>
              <a:ext uri="{FF2B5EF4-FFF2-40B4-BE49-F238E27FC236}">
                <a16:creationId xmlns:a16="http://schemas.microsoft.com/office/drawing/2014/main" id="{9E176186-C156-37A5-3CA9-3176FC5F2CBC}"/>
              </a:ext>
            </a:extLst>
          </p:cNvPr>
          <p:cNvPicPr>
            <a:picLocks noGrp="1" noChangeAspect="1" noChangeArrowheads="1"/>
          </p:cNvPicPr>
          <p:nvPr>
            <p:ph idx="15"/>
          </p:nvPr>
        </p:nvPicPr>
        <p:blipFill>
          <a:blip r:embed="rId2">
            <a:extLst>
              <a:ext uri="{28A0092B-C50C-407E-A947-70E740481C1C}">
                <a14:useLocalDpi xmlns:a14="http://schemas.microsoft.com/office/drawing/2010/main" val="0"/>
              </a:ext>
            </a:extLst>
          </a:blip>
          <a:srcRect/>
          <a:stretch>
            <a:fillRect/>
          </a:stretch>
        </p:blipFill>
        <p:spPr bwMode="auto">
          <a:xfrm>
            <a:off x="1048005" y="1408793"/>
            <a:ext cx="100959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4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655ED7-E1AC-B5D1-2A96-2D362486E9F5}"/>
              </a:ext>
            </a:extLst>
          </p:cNvPr>
          <p:cNvSpPr>
            <a:spLocks noGrp="1"/>
          </p:cNvSpPr>
          <p:nvPr>
            <p:ph type="body" sz="quarter" idx="13"/>
          </p:nvPr>
        </p:nvSpPr>
        <p:spPr>
          <a:xfrm>
            <a:off x="533400" y="380383"/>
            <a:ext cx="11125200" cy="434975"/>
          </a:xfrm>
        </p:spPr>
        <p:txBody>
          <a:bodyPr/>
          <a:lstStyle/>
          <a:p>
            <a:pPr marL="0" indent="0">
              <a:buNone/>
            </a:pPr>
            <a:r>
              <a:rPr lang="en-IN" sz="2800" dirty="0"/>
              <a:t>Moving the Data from RDS to S3 using AWS DMS</a:t>
            </a:r>
          </a:p>
          <a:p>
            <a:pPr marL="0" indent="0">
              <a:buNone/>
            </a:pPr>
            <a:r>
              <a:rPr lang="en-IN" sz="2800" b="0" dirty="0"/>
              <a:t>	</a:t>
            </a:r>
            <a:r>
              <a:rPr lang="en-IN" sz="2400" b="0" dirty="0">
                <a:latin typeface="Times New Roman" panose="02020603050405020304" pitchFamily="18" charset="0"/>
                <a:cs typeface="Times New Roman" panose="02020603050405020304" pitchFamily="18" charset="0"/>
              </a:rPr>
              <a:t>Creating source-point(RDS-MySQL) and end-point(S3)</a:t>
            </a:r>
          </a:p>
        </p:txBody>
      </p:sp>
      <p:pic>
        <p:nvPicPr>
          <p:cNvPr id="5" name="Content Placeholder 4" descr="A screenshot of a computer&#10;&#10;Description automatically generated">
            <a:extLst>
              <a:ext uri="{FF2B5EF4-FFF2-40B4-BE49-F238E27FC236}">
                <a16:creationId xmlns:a16="http://schemas.microsoft.com/office/drawing/2014/main" id="{A680E4F5-9368-EC89-242B-6B45287CD0DB}"/>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309006" y="1590261"/>
            <a:ext cx="10084857" cy="4583527"/>
          </a:xfrm>
        </p:spPr>
      </p:pic>
    </p:spTree>
    <p:extLst>
      <p:ext uri="{BB962C8B-B14F-4D97-AF65-F5344CB8AC3E}">
        <p14:creationId xmlns:p14="http://schemas.microsoft.com/office/powerpoint/2010/main" val="3297982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ED1FD9-94F4-C3F3-E1B8-3413270EB6D0}"/>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Creating Database Migration Task </a:t>
            </a:r>
          </a:p>
        </p:txBody>
      </p:sp>
      <p:pic>
        <p:nvPicPr>
          <p:cNvPr id="5" name="Content Placeholder 4" descr="A screenshot of a computer&#10;&#10;Description automatically generated">
            <a:extLst>
              <a:ext uri="{FF2B5EF4-FFF2-40B4-BE49-F238E27FC236}">
                <a16:creationId xmlns:a16="http://schemas.microsoft.com/office/drawing/2014/main" id="{DD787A86-3B51-8F65-AC7F-97571E16548F}"/>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174894" y="1464641"/>
            <a:ext cx="9683185" cy="4351338"/>
          </a:xfrm>
        </p:spPr>
      </p:pic>
    </p:spTree>
    <p:extLst>
      <p:ext uri="{BB962C8B-B14F-4D97-AF65-F5344CB8AC3E}">
        <p14:creationId xmlns:p14="http://schemas.microsoft.com/office/powerpoint/2010/main" val="171646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C63BE4-8F4A-0197-2D55-8D4E4186176E}"/>
              </a:ext>
            </a:extLst>
          </p:cNvPr>
          <p:cNvSpPr>
            <a:spLocks noGrp="1"/>
          </p:cNvSpPr>
          <p:nvPr>
            <p:ph type="body" sz="quarter" idx="13"/>
          </p:nvPr>
        </p:nvSpPr>
        <p:spPr/>
        <p:txBody>
          <a:bodyPr/>
          <a:lstStyle/>
          <a:p>
            <a:pPr marL="0" indent="0">
              <a:buNone/>
            </a:pPr>
            <a:r>
              <a:rPr lang="en-IN" sz="4800" dirty="0">
                <a:latin typeface="Times New Roman" panose="02020603050405020304" pitchFamily="18" charset="0"/>
                <a:cs typeface="Times New Roman" panose="02020603050405020304" pitchFamily="18" charset="0"/>
              </a:rPr>
              <a:t>                         Our Team</a:t>
            </a:r>
          </a:p>
        </p:txBody>
      </p:sp>
      <p:sp>
        <p:nvSpPr>
          <p:cNvPr id="3" name="Content Placeholder 2">
            <a:extLst>
              <a:ext uri="{FF2B5EF4-FFF2-40B4-BE49-F238E27FC236}">
                <a16:creationId xmlns:a16="http://schemas.microsoft.com/office/drawing/2014/main" id="{56F94526-61E5-6CCA-8A77-FB9DFED92088}"/>
              </a:ext>
            </a:extLst>
          </p:cNvPr>
          <p:cNvSpPr>
            <a:spLocks noGrp="1"/>
          </p:cNvSpPr>
          <p:nvPr>
            <p:ph idx="15"/>
          </p:nvPr>
        </p:nvSpPr>
        <p:spPr>
          <a:xfrm>
            <a:off x="533399" y="2120624"/>
            <a:ext cx="11125200" cy="4351338"/>
          </a:xfrm>
        </p:spPr>
        <p:txBody>
          <a:bodyPr>
            <a:normAutofit/>
          </a:bodyPr>
          <a:lstStyle/>
          <a:p>
            <a:pPr marL="0" indent="0">
              <a:buNone/>
            </a:pPr>
            <a:r>
              <a:rPr lang="en-IN" sz="3200" dirty="0">
                <a:latin typeface="Times New Roman" panose="02020603050405020304" pitchFamily="18" charset="0"/>
                <a:cs typeface="Times New Roman" panose="02020603050405020304" pitchFamily="18" charset="0"/>
              </a:rPr>
              <a:t>1. B. SAI ROHIT</a:t>
            </a:r>
          </a:p>
          <a:p>
            <a:pPr marL="0" indent="0">
              <a:buNone/>
            </a:pPr>
            <a:r>
              <a:rPr lang="en-IN" sz="3200" dirty="0">
                <a:latin typeface="Times New Roman" panose="02020603050405020304" pitchFamily="18" charset="0"/>
                <a:cs typeface="Times New Roman" panose="02020603050405020304" pitchFamily="18" charset="0"/>
              </a:rPr>
              <a:t>2. P. VINEETHA</a:t>
            </a:r>
          </a:p>
          <a:p>
            <a:pPr marL="0" indent="0">
              <a:buNone/>
            </a:pPr>
            <a:r>
              <a:rPr lang="en-IN" sz="3200" dirty="0">
                <a:latin typeface="Times New Roman" panose="02020603050405020304" pitchFamily="18" charset="0"/>
                <a:cs typeface="Times New Roman" panose="02020603050405020304" pitchFamily="18" charset="0"/>
              </a:rPr>
              <a:t>3. ROHIT BANSODE</a:t>
            </a:r>
          </a:p>
          <a:p>
            <a:pPr marL="0" indent="0">
              <a:buNone/>
            </a:pPr>
            <a:r>
              <a:rPr lang="en-IN" sz="3200" dirty="0">
                <a:latin typeface="Times New Roman" panose="02020603050405020304" pitchFamily="18" charset="0"/>
                <a:cs typeface="Times New Roman" panose="02020603050405020304" pitchFamily="18" charset="0"/>
              </a:rPr>
              <a:t>4. S. GAYATHRI</a:t>
            </a:r>
          </a:p>
        </p:txBody>
      </p:sp>
    </p:spTree>
    <p:extLst>
      <p:ext uri="{BB962C8B-B14F-4D97-AF65-F5344CB8AC3E}">
        <p14:creationId xmlns:p14="http://schemas.microsoft.com/office/powerpoint/2010/main" val="423424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F01F2-8B6C-ED48-E88E-106759D24932}"/>
              </a:ext>
            </a:extLst>
          </p:cNvPr>
          <p:cNvSpPr>
            <a:spLocks noGrp="1"/>
          </p:cNvSpPr>
          <p:nvPr>
            <p:ph type="body" sz="quarter" idx="13"/>
          </p:nvPr>
        </p:nvSpPr>
        <p:spPr/>
        <p:txBody>
          <a:bodyPr/>
          <a:lstStyle/>
          <a:p>
            <a:pPr marL="0" indent="0">
              <a:buNone/>
            </a:pPr>
            <a:r>
              <a:rPr lang="en-IN" dirty="0"/>
              <a:t>Amazon S3</a:t>
            </a:r>
          </a:p>
        </p:txBody>
      </p:sp>
      <p:sp>
        <p:nvSpPr>
          <p:cNvPr id="3" name="Content Placeholder 2">
            <a:extLst>
              <a:ext uri="{FF2B5EF4-FFF2-40B4-BE49-F238E27FC236}">
                <a16:creationId xmlns:a16="http://schemas.microsoft.com/office/drawing/2014/main" id="{1BF52230-1CC8-FC4B-FBEF-3A1E5E0B22D1}"/>
              </a:ext>
            </a:extLst>
          </p:cNvPr>
          <p:cNvSpPr>
            <a:spLocks noGrp="1"/>
          </p:cNvSpPr>
          <p:nvPr>
            <p:ph idx="15"/>
          </p:nvPr>
        </p:nvSpPr>
        <p:spPr>
          <a:xfrm>
            <a:off x="533399" y="1385570"/>
            <a:ext cx="11125200" cy="4351338"/>
          </a:xfrm>
        </p:spPr>
        <p:txBody>
          <a:bodyPr>
            <a:normAutofit lnSpcReduction="10000"/>
          </a:bodyPr>
          <a:lstStyle/>
          <a:p>
            <a:r>
              <a:rPr lang="en-US" sz="24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Amazon S3 is a scalable object storage service provided by Amazon Web Service.</a:t>
            </a:r>
          </a:p>
          <a:p>
            <a:endParaRPr lang="en-IN" sz="24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S3 is designed for storing and retrieving any amount of data from anywhere on the web.</a:t>
            </a:r>
          </a:p>
          <a:p>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It uses a simple key-based object storage model, where data is organized into buckets and each object in a bucket is identified by a unique key.</a:t>
            </a:r>
          </a:p>
          <a:p>
            <a:endParaRPr lang="en-US" sz="24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600"/>
              </a:spcAft>
            </a:pPr>
            <a:r>
              <a:rPr lang="en-US" sz="24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S3 provides high durability and availability.</a:t>
            </a:r>
            <a:endParaRPr lang="en-IN" sz="24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lvl="6" algn="just">
              <a:spcAft>
                <a:spcPts val="600"/>
              </a:spcAft>
            </a:pPr>
            <a:endParaRPr lang="en-IN" sz="24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33400" algn="just"/>
            <a:r>
              <a:rPr lang="en-IN" sz="1100" b="0" dirty="0">
                <a:solidFill>
                  <a:srgbClr val="595959"/>
                </a:solidFill>
                <a:effectLst/>
                <a:latin typeface="Frutiger LT Pro 55 Roman" panose="020B0602020204020204" pitchFamily="34" charset="0"/>
                <a:ea typeface="Calibri" panose="020F0502020204030204" pitchFamily="34" charset="0"/>
                <a:cs typeface="Mangal (Body CS)"/>
              </a:rPr>
              <a:t> </a:t>
            </a:r>
          </a:p>
        </p:txBody>
      </p:sp>
    </p:spTree>
    <p:extLst>
      <p:ext uri="{BB962C8B-B14F-4D97-AF65-F5344CB8AC3E}">
        <p14:creationId xmlns:p14="http://schemas.microsoft.com/office/powerpoint/2010/main" val="40257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2672DF-66EE-0DA7-28C4-D2613492CB07}"/>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Csv file is being reflected in S3 bucket</a:t>
            </a:r>
          </a:p>
        </p:txBody>
      </p:sp>
      <p:pic>
        <p:nvPicPr>
          <p:cNvPr id="5" name="Content Placeholder 4" descr="A screenshot of a computer&#10;&#10;Description automatically generated">
            <a:extLst>
              <a:ext uri="{FF2B5EF4-FFF2-40B4-BE49-F238E27FC236}">
                <a16:creationId xmlns:a16="http://schemas.microsoft.com/office/drawing/2014/main" id="{BA9329E1-F80E-70F8-B53E-8C571B93EFF1}"/>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113271" y="1123122"/>
            <a:ext cx="10262503" cy="4553709"/>
          </a:xfrm>
        </p:spPr>
      </p:pic>
    </p:spTree>
    <p:extLst>
      <p:ext uri="{BB962C8B-B14F-4D97-AF65-F5344CB8AC3E}">
        <p14:creationId xmlns:p14="http://schemas.microsoft.com/office/powerpoint/2010/main" val="81810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6C2468-9573-38C3-5064-F9F45108B5B2}"/>
              </a:ext>
            </a:extLst>
          </p:cNvPr>
          <p:cNvSpPr>
            <a:spLocks noGrp="1"/>
          </p:cNvSpPr>
          <p:nvPr>
            <p:ph type="body" sz="quarter" idx="14"/>
          </p:nvPr>
        </p:nvSpPr>
        <p:spPr>
          <a:xfrm>
            <a:off x="740229" y="1012370"/>
            <a:ext cx="11016342" cy="5148944"/>
          </a:xfrm>
        </p:spPr>
        <p:txBody>
          <a:bodyPr>
            <a:normAutofit fontScale="70000" lnSpcReduction="20000"/>
          </a:bodyPr>
          <a:lstStyle/>
          <a:p>
            <a:pPr algn="just"/>
            <a:r>
              <a:rPr lang="en-IN" sz="31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AWS Glue is a cloud based ETL (extract, transform, and load) service provided by Amazon </a:t>
            </a:r>
            <a:endParaRPr lang="en-IN" sz="3100" b="0" dirty="0">
              <a:solidFill>
                <a:srgbClr val="595959"/>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sz="3100" b="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rPr>
              <a:t>   Web Services.</a:t>
            </a:r>
            <a:endParaRPr lang="en-IN" sz="3100" b="0" dirty="0">
              <a:solidFill>
                <a:srgbClr val="595959"/>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3100" b="0" dirty="0">
                <a:solidFill>
                  <a:srgbClr val="262626"/>
                </a:solidFill>
                <a:effectLst/>
                <a:latin typeface="Times New Roman" panose="02020603050405020304" pitchFamily="18" charset="0"/>
                <a:ea typeface="Calibri" panose="020F0502020204030204" pitchFamily="34" charset="0"/>
              </a:rPr>
              <a:t>AWS Glue is a fully managed ETL  service that makes it simple and cost effective to </a:t>
            </a:r>
          </a:p>
          <a:p>
            <a:pPr marL="0" indent="0" algn="just">
              <a:buNone/>
            </a:pPr>
            <a:r>
              <a:rPr lang="en-US" sz="3100" b="0" dirty="0">
                <a:solidFill>
                  <a:srgbClr val="262626"/>
                </a:solidFill>
                <a:latin typeface="Times New Roman" panose="02020603050405020304" pitchFamily="18" charset="0"/>
                <a:ea typeface="Calibri" panose="020F0502020204030204" pitchFamily="34" charset="0"/>
              </a:rPr>
              <a:t>   </a:t>
            </a:r>
            <a:r>
              <a:rPr lang="en-US" sz="3100" b="0" dirty="0">
                <a:solidFill>
                  <a:srgbClr val="262626"/>
                </a:solidFill>
                <a:effectLst/>
                <a:latin typeface="Times New Roman" panose="02020603050405020304" pitchFamily="18" charset="0"/>
                <a:ea typeface="Calibri" panose="020F0502020204030204" pitchFamily="34" charset="0"/>
              </a:rPr>
              <a:t>categorize your data.</a:t>
            </a:r>
          </a:p>
          <a:p>
            <a:pPr algn="just"/>
            <a:r>
              <a:rPr lang="en-US" sz="3100" b="0" dirty="0">
                <a:solidFill>
                  <a:srgbClr val="262626"/>
                </a:solidFill>
                <a:latin typeface="Times New Roman" panose="02020603050405020304" pitchFamily="18" charset="0"/>
                <a:ea typeface="Calibri" panose="020F0502020204030204" pitchFamily="34" charset="0"/>
              </a:rPr>
              <a:t>AWS Glue simplifies the process of preparing and loading data for </a:t>
            </a:r>
            <a:r>
              <a:rPr lang="en-US" sz="31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analysis.</a:t>
            </a:r>
          </a:p>
          <a:p>
            <a:pPr marL="0" indent="0" algn="just">
              <a:buNone/>
            </a:pPr>
            <a:r>
              <a:rPr lang="en-US" sz="3100" b="0" dirty="0">
                <a:solidFill>
                  <a:srgbClr val="262626"/>
                </a:solidFill>
                <a:effectLst/>
                <a:latin typeface="Times New Roman" panose="02020603050405020304" pitchFamily="18" charset="0"/>
                <a:ea typeface="Calibri" panose="020F0502020204030204" pitchFamily="34" charset="0"/>
              </a:rPr>
              <a:t> </a:t>
            </a:r>
          </a:p>
          <a:p>
            <a:pPr marL="0" indent="0" algn="just">
              <a:buNone/>
            </a:pPr>
            <a:r>
              <a:rPr lang="en-US" sz="3100" b="0" dirty="0">
                <a:solidFill>
                  <a:srgbClr val="262626"/>
                </a:solidFill>
                <a:latin typeface="Times New Roman" panose="02020603050405020304" pitchFamily="18" charset="0"/>
                <a:ea typeface="Calibri" panose="020F0502020204030204" pitchFamily="34" charset="0"/>
              </a:rPr>
              <a:t> </a:t>
            </a:r>
            <a:r>
              <a:rPr lang="en-US" sz="3100" dirty="0">
                <a:solidFill>
                  <a:srgbClr val="262626"/>
                </a:solidFill>
                <a:effectLst/>
                <a:latin typeface="Times New Roman" panose="02020603050405020304" pitchFamily="18" charset="0"/>
                <a:ea typeface="Calibri" panose="020F0502020204030204" pitchFamily="34" charset="0"/>
              </a:rPr>
              <a:t>Crawler:</a:t>
            </a:r>
            <a:r>
              <a:rPr lang="en-US" sz="3100" b="0" dirty="0">
                <a:solidFill>
                  <a:srgbClr val="262626"/>
                </a:solidFill>
                <a:latin typeface="Times New Roman" panose="02020603050405020304" pitchFamily="18" charset="0"/>
                <a:ea typeface="Calibri" panose="020F0502020204030204" pitchFamily="34" charset="0"/>
                <a:cs typeface="Times New Roman" panose="02020603050405020304" pitchFamily="18" charset="0"/>
              </a:rPr>
              <a:t> </a:t>
            </a:r>
            <a:r>
              <a:rPr lang="en-US" sz="3100" b="0" dirty="0">
                <a:solidFill>
                  <a:srgbClr val="16191F"/>
                </a:solidFill>
                <a:latin typeface="Times New Roman" panose="02020603050405020304" pitchFamily="18" charset="0"/>
                <a:cs typeface="Times New Roman" panose="02020603050405020304" pitchFamily="18" charset="0"/>
              </a:rPr>
              <a:t>Crawler</a:t>
            </a:r>
            <a:r>
              <a:rPr lang="en-US" sz="3100" b="0" i="0" dirty="0">
                <a:solidFill>
                  <a:srgbClr val="16191F"/>
                </a:solidFill>
                <a:effectLst/>
                <a:latin typeface="Times New Roman" panose="02020603050405020304" pitchFamily="18" charset="0"/>
                <a:cs typeface="Times New Roman" panose="02020603050405020304" pitchFamily="18" charset="0"/>
              </a:rPr>
              <a:t> is the primary method used by AWS Glue users. A crawler can crawl </a:t>
            </a:r>
          </a:p>
          <a:p>
            <a:pPr marL="0" indent="0" algn="just">
              <a:lnSpc>
                <a:spcPct val="150000"/>
              </a:lnSpc>
              <a:buNone/>
            </a:pPr>
            <a:r>
              <a:rPr lang="en-US" sz="3100" b="0" i="0" dirty="0">
                <a:solidFill>
                  <a:srgbClr val="16191F"/>
                </a:solidFill>
                <a:effectLst/>
                <a:latin typeface="Times New Roman" panose="02020603050405020304" pitchFamily="18" charset="0"/>
                <a:cs typeface="Times New Roman" panose="02020603050405020304" pitchFamily="18" charset="0"/>
              </a:rPr>
              <a:t>multiple data stores in a single run. Upon completion, the crawler creates or updates one or more tables in your Data Catalog. Extract, transform, and load (ETL) jobs that you define in AWS Glue use these Data Catalog tables as sources and targets. The ETL job reads from and writes to the data stores that are specified in the source and target Data Catalog tables.</a:t>
            </a:r>
            <a:endParaRPr lang="en-US" sz="3100"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endParaRPr lang="en-IN" b="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C5BF130-7F1F-2D61-D35D-60D83458CE09}"/>
              </a:ext>
            </a:extLst>
          </p:cNvPr>
          <p:cNvSpPr>
            <a:spLocks noGrp="1"/>
          </p:cNvSpPr>
          <p:nvPr>
            <p:ph type="body" sz="quarter" idx="13"/>
          </p:nvPr>
        </p:nvSpPr>
        <p:spPr>
          <a:xfrm>
            <a:off x="533398" y="151782"/>
            <a:ext cx="11125200" cy="434975"/>
          </a:xfrm>
        </p:spPr>
        <p:txBody>
          <a:bodyPr/>
          <a:lstStyle/>
          <a:p>
            <a:pPr marL="0" indent="0">
              <a:buNone/>
            </a:pPr>
            <a:r>
              <a:rPr lang="en-IN" sz="2800" dirty="0">
                <a:latin typeface="Times New Roman" panose="02020603050405020304" pitchFamily="18" charset="0"/>
                <a:ea typeface="Calibri" panose="020F0502020204030204" pitchFamily="34" charset="0"/>
                <a:cs typeface="Times New Roman" panose="02020603050405020304" pitchFamily="18" charset="0"/>
              </a:rPr>
              <a:t>Amazon Glue</a:t>
            </a:r>
            <a:endParaRPr lang="en-IN" sz="2800" dirty="0">
              <a:solidFill>
                <a:srgbClr val="59595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074772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987CB-8E1F-A670-A6FD-E7D02731D905}"/>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Fetching csv file in AWS Glue using AWS Crawler</a:t>
            </a:r>
          </a:p>
        </p:txBody>
      </p:sp>
      <p:pic>
        <p:nvPicPr>
          <p:cNvPr id="5" name="Content Placeholder 4" descr="A screenshot of a computer&#10;&#10;Description automatically generated">
            <a:extLst>
              <a:ext uri="{FF2B5EF4-FFF2-40B4-BE49-F238E27FC236}">
                <a16:creationId xmlns:a16="http://schemas.microsoft.com/office/drawing/2014/main" id="{921A070F-D914-C617-8109-2B95347D4F86}"/>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080334" y="1162878"/>
            <a:ext cx="10749909" cy="4663040"/>
          </a:xfrm>
        </p:spPr>
      </p:pic>
    </p:spTree>
    <p:extLst>
      <p:ext uri="{BB962C8B-B14F-4D97-AF65-F5344CB8AC3E}">
        <p14:creationId xmlns:p14="http://schemas.microsoft.com/office/powerpoint/2010/main" val="406871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E60BB7-5773-87B4-629A-D16D5F46E3B4}"/>
              </a:ext>
            </a:extLst>
          </p:cNvPr>
          <p:cNvSpPr>
            <a:spLocks noGrp="1"/>
          </p:cNvSpPr>
          <p:nvPr>
            <p:ph type="body" sz="quarter" idx="14"/>
          </p:nvPr>
        </p:nvSpPr>
        <p:spPr>
          <a:xfrm>
            <a:off x="533399" y="1292088"/>
            <a:ext cx="10951030" cy="4194312"/>
          </a:xfrm>
        </p:spPr>
        <p:txBody>
          <a:bodyPr>
            <a:normAutofit fontScale="85000" lnSpcReduction="10000"/>
          </a:bodyPr>
          <a:lstStyle/>
          <a:p>
            <a:pPr algn="just">
              <a:lnSpc>
                <a:spcPct val="150000"/>
              </a:lnSpc>
            </a:pPr>
            <a:r>
              <a:rPr lang="en-US" sz="2600" b="0" dirty="0">
                <a:solidFill>
                  <a:srgbClr val="262626"/>
                </a:solidFill>
                <a:effectLst/>
                <a:latin typeface="Times New Roman" panose="02020603050405020304" pitchFamily="18" charset="0"/>
                <a:ea typeface="Calibri" panose="020F0502020204030204" pitchFamily="34" charset="0"/>
              </a:rPr>
              <a:t>Amazon Athena is an interactive query service provided by Amazon Web Services that </a:t>
            </a:r>
          </a:p>
          <a:p>
            <a:pPr marL="0" indent="0" algn="just">
              <a:lnSpc>
                <a:spcPct val="150000"/>
              </a:lnSpc>
              <a:buNone/>
            </a:pPr>
            <a:r>
              <a:rPr lang="en-US" sz="2600" b="0" dirty="0">
                <a:solidFill>
                  <a:srgbClr val="262626"/>
                </a:solidFill>
                <a:latin typeface="Times New Roman" panose="02020603050405020304" pitchFamily="18" charset="0"/>
                <a:ea typeface="Calibri" panose="020F0502020204030204" pitchFamily="34" charset="0"/>
              </a:rPr>
              <a:t>   </a:t>
            </a:r>
            <a:r>
              <a:rPr lang="en-US" sz="2600" b="0" dirty="0">
                <a:solidFill>
                  <a:srgbClr val="262626"/>
                </a:solidFill>
                <a:effectLst/>
                <a:latin typeface="Times New Roman" panose="02020603050405020304" pitchFamily="18" charset="0"/>
                <a:ea typeface="Calibri" panose="020F0502020204030204" pitchFamily="34" charset="0"/>
              </a:rPr>
              <a:t>enables us to analyze data stored in Amazon S3 using standard SQL queries.</a:t>
            </a:r>
          </a:p>
          <a:p>
            <a:pPr algn="just">
              <a:lnSpc>
                <a:spcPct val="150000"/>
              </a:lnSpc>
            </a:pPr>
            <a:r>
              <a:rPr lang="en-US" sz="2600" b="0" dirty="0">
                <a:solidFill>
                  <a:srgbClr val="262626"/>
                </a:solidFill>
                <a:effectLst/>
                <a:latin typeface="Times New Roman" panose="02020603050405020304" pitchFamily="18" charset="0"/>
                <a:ea typeface="Calibri" panose="020F0502020204030204" pitchFamily="34" charset="0"/>
              </a:rPr>
              <a:t>Athena integrates with AWS Identity and Access Management(IAM) for access control.</a:t>
            </a:r>
            <a:endParaRPr lang="en-IN" sz="2600" b="0" dirty="0">
              <a:solidFill>
                <a:srgbClr val="262626"/>
              </a:solidFill>
              <a:effectLst/>
              <a:latin typeface="Times New Roman" panose="02020603050405020304" pitchFamily="18" charset="0"/>
              <a:ea typeface="Calibri" panose="020F0502020204030204" pitchFamily="34" charset="0"/>
            </a:endParaRPr>
          </a:p>
          <a:p>
            <a:pPr algn="just">
              <a:lnSpc>
                <a:spcPct val="150000"/>
              </a:lnSpc>
              <a:spcAft>
                <a:spcPts val="600"/>
              </a:spcAft>
            </a:pPr>
            <a:r>
              <a:rPr lang="en-US" sz="2600" b="0" i="0" dirty="0">
                <a:solidFill>
                  <a:srgbClr val="333333"/>
                </a:solidFill>
                <a:effectLst/>
                <a:latin typeface="Times New Roman" panose="02020603050405020304" pitchFamily="18" charset="0"/>
                <a:cs typeface="Times New Roman" panose="02020603050405020304" pitchFamily="18" charset="0"/>
              </a:rPr>
              <a:t>Athena is used to process logs, perform data analytics, and run interactive queries.</a:t>
            </a:r>
          </a:p>
          <a:p>
            <a:pPr algn="just">
              <a:lnSpc>
                <a:spcPct val="150000"/>
              </a:lnSpc>
              <a:spcAft>
                <a:spcPts val="600"/>
              </a:spcAft>
            </a:pPr>
            <a:r>
              <a:rPr lang="en-US" sz="2600" b="0" i="0" dirty="0">
                <a:solidFill>
                  <a:srgbClr val="333333"/>
                </a:solidFill>
                <a:effectLst/>
                <a:latin typeface="Times New Roman" panose="02020603050405020304" pitchFamily="18" charset="0"/>
                <a:cs typeface="Times New Roman" panose="02020603050405020304" pitchFamily="18" charset="0"/>
              </a:rPr>
              <a:t>Athena scales automatically – executing queries in parallel – so results are fast, even with </a:t>
            </a:r>
          </a:p>
          <a:p>
            <a:pPr marL="0" indent="0" algn="just">
              <a:lnSpc>
                <a:spcPct val="150000"/>
              </a:lnSpc>
              <a:spcAft>
                <a:spcPts val="600"/>
              </a:spcAft>
              <a:buNone/>
            </a:pPr>
            <a:r>
              <a:rPr lang="en-US" sz="2600" b="0" dirty="0">
                <a:solidFill>
                  <a:srgbClr val="333333"/>
                </a:solidFill>
                <a:latin typeface="Times New Roman" panose="02020603050405020304" pitchFamily="18" charset="0"/>
                <a:cs typeface="Times New Roman" panose="02020603050405020304" pitchFamily="18" charset="0"/>
              </a:rPr>
              <a:t>    </a:t>
            </a:r>
            <a:r>
              <a:rPr lang="en-US" sz="2600" b="0" i="0" dirty="0">
                <a:solidFill>
                  <a:srgbClr val="333333"/>
                </a:solidFill>
                <a:effectLst/>
                <a:latin typeface="Times New Roman" panose="02020603050405020304" pitchFamily="18" charset="0"/>
                <a:cs typeface="Times New Roman" panose="02020603050405020304" pitchFamily="18" charset="0"/>
              </a:rPr>
              <a:t>large datasets and complex queries. </a:t>
            </a:r>
            <a:r>
              <a:rPr lang="en-US" b="0" i="0" dirty="0">
                <a:solidFill>
                  <a:srgbClr val="333333"/>
                </a:solidFill>
                <a:effectLst/>
                <a:latin typeface="Times New Roman" panose="02020603050405020304" pitchFamily="18" charset="0"/>
                <a:cs typeface="Times New Roman" panose="02020603050405020304" pitchFamily="18" charset="0"/>
              </a:rPr>
              <a:t> </a:t>
            </a:r>
            <a:endParaRPr lang="en-IN" b="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l">
              <a:buNone/>
            </a:pPr>
            <a:endParaRPr lang="en-IN" b="0" dirty="0">
              <a:solidFill>
                <a:srgbClr val="262626"/>
              </a:solidFill>
              <a:effectLst/>
              <a:latin typeface="Times New Roman" panose="02020603050405020304" pitchFamily="18" charset="0"/>
              <a:ea typeface="Calibri" panose="020F0502020204030204" pitchFamily="34" charset="0"/>
            </a:endParaRPr>
          </a:p>
          <a:p>
            <a:endParaRPr lang="en-IN" dirty="0"/>
          </a:p>
        </p:txBody>
      </p:sp>
      <p:sp>
        <p:nvSpPr>
          <p:cNvPr id="3" name="Text Placeholder 2">
            <a:extLst>
              <a:ext uri="{FF2B5EF4-FFF2-40B4-BE49-F238E27FC236}">
                <a16:creationId xmlns:a16="http://schemas.microsoft.com/office/drawing/2014/main" id="{655EAB0D-A7A1-2DD3-34AC-56760CA45086}"/>
              </a:ext>
            </a:extLst>
          </p:cNvPr>
          <p:cNvSpPr>
            <a:spLocks noGrp="1"/>
          </p:cNvSpPr>
          <p:nvPr>
            <p:ph type="body" sz="quarter" idx="13"/>
          </p:nvPr>
        </p:nvSpPr>
        <p:spPr/>
        <p:txBody>
          <a:bodyPr/>
          <a:lstStyle/>
          <a:p>
            <a:pPr marL="0" indent="0">
              <a:buNone/>
            </a:pPr>
            <a:r>
              <a:rPr lang="en-IN" sz="2800" b="1" dirty="0">
                <a:solidFill>
                  <a:srgbClr val="000000"/>
                </a:solidFill>
                <a:effectLst/>
                <a:latin typeface="Times New Roman" panose="02020603050405020304" pitchFamily="18" charset="0"/>
                <a:ea typeface="Calibri" panose="020F0502020204030204" pitchFamily="34" charset="0"/>
                <a:cs typeface="Mangal (Body CS)"/>
              </a:rPr>
              <a:t>Amazon Athena</a:t>
            </a:r>
            <a:endParaRPr lang="en-IN" sz="2800" dirty="0">
              <a:solidFill>
                <a:srgbClr val="595959"/>
              </a:solidFill>
              <a:effectLst/>
              <a:latin typeface="Frutiger LT Pro 55 Roman" panose="020B0602020204020204" pitchFamily="34" charset="0"/>
              <a:ea typeface="Calibri" panose="020F0502020204030204" pitchFamily="34" charset="0"/>
              <a:cs typeface="Mangal (Body CS)"/>
            </a:endParaRPr>
          </a:p>
          <a:p>
            <a:pPr marL="0" indent="0">
              <a:buNone/>
            </a:pPr>
            <a:endParaRPr lang="en-IN" dirty="0"/>
          </a:p>
        </p:txBody>
      </p:sp>
    </p:spTree>
    <p:extLst>
      <p:ext uri="{BB962C8B-B14F-4D97-AF65-F5344CB8AC3E}">
        <p14:creationId xmlns:p14="http://schemas.microsoft.com/office/powerpoint/2010/main" val="2892240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43BF39-F15A-BEC1-406E-D044351B4F9E}"/>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Querying in AWS Athena</a:t>
            </a:r>
          </a:p>
        </p:txBody>
      </p:sp>
      <p:pic>
        <p:nvPicPr>
          <p:cNvPr id="5" name="Content Placeholder 4" descr="A screenshot of a computer&#10;&#10;Description automatically generated">
            <a:extLst>
              <a:ext uri="{FF2B5EF4-FFF2-40B4-BE49-F238E27FC236}">
                <a16:creationId xmlns:a16="http://schemas.microsoft.com/office/drawing/2014/main" id="{8F392CDE-0221-DD34-5117-98F91E3FCF40}"/>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517910" y="1321905"/>
            <a:ext cx="10902151" cy="4851884"/>
          </a:xfrm>
        </p:spPr>
      </p:pic>
    </p:spTree>
    <p:extLst>
      <p:ext uri="{BB962C8B-B14F-4D97-AF65-F5344CB8AC3E}">
        <p14:creationId xmlns:p14="http://schemas.microsoft.com/office/powerpoint/2010/main" val="1553507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792DDD-D5DE-9B21-5E9E-66A79C41FA78}"/>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…continued</a:t>
            </a:r>
          </a:p>
        </p:txBody>
      </p:sp>
      <p:pic>
        <p:nvPicPr>
          <p:cNvPr id="5" name="Content Placeholder 4" descr="A screenshot of a computer&#10;&#10;Description automatically generated">
            <a:extLst>
              <a:ext uri="{FF2B5EF4-FFF2-40B4-BE49-F238E27FC236}">
                <a16:creationId xmlns:a16="http://schemas.microsoft.com/office/drawing/2014/main" id="{1A605E24-6FF9-1DDA-E7F3-0DBA15A708F7}"/>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162878" y="1166939"/>
            <a:ext cx="10495721" cy="4708675"/>
          </a:xfrm>
        </p:spPr>
      </p:pic>
    </p:spTree>
    <p:extLst>
      <p:ext uri="{BB962C8B-B14F-4D97-AF65-F5344CB8AC3E}">
        <p14:creationId xmlns:p14="http://schemas.microsoft.com/office/powerpoint/2010/main" val="3937473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E1D570-5277-4A44-0C69-479300646F3B}"/>
              </a:ext>
            </a:extLst>
          </p:cNvPr>
          <p:cNvSpPr>
            <a:spLocks noGrp="1"/>
          </p:cNvSpPr>
          <p:nvPr>
            <p:ph type="body" sz="quarter" idx="14"/>
          </p:nvPr>
        </p:nvSpPr>
        <p:spPr>
          <a:xfrm>
            <a:off x="533398" y="1497012"/>
            <a:ext cx="11292842" cy="4466908"/>
          </a:xfrm>
        </p:spPr>
        <p:txBody>
          <a:bodyPr>
            <a:normAutofit/>
          </a:bodyPr>
          <a:lstStyle/>
          <a:p>
            <a:r>
              <a:rPr lang="en-IN" b="0" dirty="0">
                <a:latin typeface="Times New Roman" panose="02020603050405020304" pitchFamily="18" charset="0"/>
                <a:cs typeface="Times New Roman" panose="02020603050405020304" pitchFamily="18" charset="0"/>
              </a:rPr>
              <a:t>Amazon Quick Sight is a cloud-based business intelligence(BI) service provided by</a:t>
            </a:r>
          </a:p>
          <a:p>
            <a:pPr marL="0" indent="0">
              <a:buNone/>
            </a:pPr>
            <a:r>
              <a:rPr lang="en-IN" b="0" dirty="0">
                <a:latin typeface="Times New Roman" panose="02020603050405020304" pitchFamily="18" charset="0"/>
                <a:cs typeface="Times New Roman" panose="02020603050405020304" pitchFamily="18" charset="0"/>
              </a:rPr>
              <a:t>    Amazon Web Services</a:t>
            </a:r>
            <a:r>
              <a:rPr lang="en-IN" dirty="0"/>
              <a:t>.</a:t>
            </a:r>
          </a:p>
          <a:p>
            <a:pPr marL="0" indent="0">
              <a:buNone/>
            </a:pPr>
            <a:endParaRPr lang="en-IN" dirty="0"/>
          </a:p>
          <a:p>
            <a:r>
              <a:rPr lang="en-IN" b="0" dirty="0">
                <a:latin typeface="Times New Roman" panose="02020603050405020304" pitchFamily="18" charset="0"/>
                <a:cs typeface="Times New Roman" panose="02020603050405020304" pitchFamily="18" charset="0"/>
              </a:rPr>
              <a:t>It offers a range of visualization options to create interactive and insightful</a:t>
            </a:r>
          </a:p>
          <a:p>
            <a:pPr marL="0" indent="0">
              <a:buNone/>
            </a:pPr>
            <a:r>
              <a:rPr lang="en-IN" b="0" dirty="0">
                <a:latin typeface="Times New Roman" panose="02020603050405020304" pitchFamily="18" charset="0"/>
                <a:cs typeface="Times New Roman" panose="02020603050405020304" pitchFamily="18" charset="0"/>
              </a:rPr>
              <a:t>   dashboards. Users can create charts, graphs, and other visual elements to represent  </a:t>
            </a:r>
          </a:p>
          <a:p>
            <a:pPr marL="0" indent="0">
              <a:buNone/>
            </a:pPr>
            <a:r>
              <a:rPr lang="en-IN" b="0" dirty="0">
                <a:latin typeface="Times New Roman" panose="02020603050405020304" pitchFamily="18" charset="0"/>
                <a:cs typeface="Times New Roman" panose="02020603050405020304" pitchFamily="18" charset="0"/>
              </a:rPr>
              <a:t>   data</a:t>
            </a:r>
            <a:r>
              <a:rPr lang="en-IN" dirty="0"/>
              <a:t>.</a:t>
            </a:r>
          </a:p>
          <a:p>
            <a:pPr marL="0" indent="0">
              <a:buNone/>
            </a:pPr>
            <a:endParaRPr lang="en-IN" dirty="0"/>
          </a:p>
          <a:p>
            <a:r>
              <a:rPr lang="en-IN" b="0" dirty="0">
                <a:latin typeface="Times New Roman" panose="02020603050405020304" pitchFamily="18" charset="0"/>
                <a:cs typeface="Times New Roman" panose="02020603050405020304" pitchFamily="18" charset="0"/>
              </a:rPr>
              <a:t>Quick Sight uses the Super-Fast, Parallel, In-memory Calculation Engine(SPICE) to    </a:t>
            </a:r>
          </a:p>
          <a:p>
            <a:pPr marL="0" indent="0">
              <a:buNone/>
            </a:pPr>
            <a:r>
              <a:rPr lang="en-IN" b="0" dirty="0">
                <a:latin typeface="Times New Roman" panose="02020603050405020304" pitchFamily="18" charset="0"/>
                <a:cs typeface="Times New Roman" panose="02020603050405020304" pitchFamily="18" charset="0"/>
              </a:rPr>
              <a:t>   provide fast and responsive data visualizations</a:t>
            </a:r>
            <a:r>
              <a:rPr lang="en-IN" dirty="0">
                <a:latin typeface="Times New Roman" panose="02020603050405020304" pitchFamily="18" charset="0"/>
                <a:cs typeface="Times New Roman" panose="02020603050405020304" pitchFamily="18" charset="0"/>
              </a:rPr>
              <a:t>.</a:t>
            </a:r>
          </a:p>
          <a:p>
            <a:endParaRPr lang="en-IN" dirty="0"/>
          </a:p>
          <a:p>
            <a:endParaRPr lang="en-IN" dirty="0"/>
          </a:p>
          <a:p>
            <a:pPr marL="0" indent="0">
              <a:buNone/>
            </a:pPr>
            <a:endParaRPr lang="en-IN" dirty="0"/>
          </a:p>
        </p:txBody>
      </p:sp>
      <p:sp>
        <p:nvSpPr>
          <p:cNvPr id="3" name="Text Placeholder 2">
            <a:extLst>
              <a:ext uri="{FF2B5EF4-FFF2-40B4-BE49-F238E27FC236}">
                <a16:creationId xmlns:a16="http://schemas.microsoft.com/office/drawing/2014/main" id="{D8B769AA-CCA6-2E9A-F55E-7EF5B083FA47}"/>
              </a:ext>
            </a:extLst>
          </p:cNvPr>
          <p:cNvSpPr>
            <a:spLocks noGrp="1"/>
          </p:cNvSpPr>
          <p:nvPr>
            <p:ph type="body" sz="quarter" idx="13"/>
          </p:nvPr>
        </p:nvSpPr>
        <p:spPr>
          <a:xfrm>
            <a:off x="533399" y="513379"/>
            <a:ext cx="11125200" cy="434975"/>
          </a:xfrm>
        </p:spPr>
        <p:txBody>
          <a:bodyPr/>
          <a:lstStyle/>
          <a:p>
            <a:pPr marL="0" indent="0">
              <a:buNone/>
            </a:pPr>
            <a:r>
              <a:rPr lang="en-IN" sz="2800" dirty="0">
                <a:latin typeface="Times New Roman" panose="02020603050405020304" pitchFamily="18" charset="0"/>
                <a:cs typeface="Times New Roman" panose="02020603050405020304" pitchFamily="18" charset="0"/>
              </a:rPr>
              <a:t>Amazon Quick Sight</a:t>
            </a:r>
          </a:p>
        </p:txBody>
      </p:sp>
    </p:spTree>
    <p:extLst>
      <p:ext uri="{BB962C8B-B14F-4D97-AF65-F5344CB8AC3E}">
        <p14:creationId xmlns:p14="http://schemas.microsoft.com/office/powerpoint/2010/main" val="3380789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781059-A124-8802-7452-5B3CDDF89F0B}"/>
              </a:ext>
            </a:extLst>
          </p:cNvPr>
          <p:cNvSpPr>
            <a:spLocks noGrp="1"/>
          </p:cNvSpPr>
          <p:nvPr>
            <p:ph type="body" sz="quarter" idx="13"/>
          </p:nvPr>
        </p:nvSpPr>
        <p:spPr>
          <a:xfrm>
            <a:off x="533399" y="469835"/>
            <a:ext cx="11125200" cy="434975"/>
          </a:xfrm>
        </p:spPr>
        <p:txBody>
          <a:bodyPr>
            <a:normAutofit fontScale="32500" lnSpcReduction="20000"/>
          </a:bodyPr>
          <a:lstStyle/>
          <a:p>
            <a:pPr marL="0" indent="0">
              <a:buNone/>
            </a:pPr>
            <a:r>
              <a:rPr lang="en-IN" sz="8600" dirty="0">
                <a:latin typeface="Times New Roman" panose="02020603050405020304" pitchFamily="18" charset="0"/>
                <a:cs typeface="Times New Roman" panose="02020603050405020304" pitchFamily="18" charset="0"/>
              </a:rPr>
              <a:t>Data Visualization using AWS Quick Sight:</a:t>
            </a:r>
          </a:p>
          <a:p>
            <a:pPr marL="0" indent="0">
              <a:buNone/>
            </a:pPr>
            <a:endParaRPr lang="en-IN" sz="9600" dirty="0"/>
          </a:p>
          <a:p>
            <a:pPr marL="0" indent="0">
              <a:buNone/>
            </a:pPr>
            <a:endParaRPr lang="en-IN" sz="2500" dirty="0"/>
          </a:p>
          <a:p>
            <a:pPr marL="0" indent="0">
              <a:buNone/>
            </a:pPr>
            <a:endParaRPr lang="en-IN" sz="2500" dirty="0"/>
          </a:p>
        </p:txBody>
      </p:sp>
      <p:pic>
        <p:nvPicPr>
          <p:cNvPr id="5" name="Picture 4" descr="A screenshot of a computer&#10;&#10;Description automatically generated">
            <a:extLst>
              <a:ext uri="{FF2B5EF4-FFF2-40B4-BE49-F238E27FC236}">
                <a16:creationId xmlns:a16="http://schemas.microsoft.com/office/drawing/2014/main" id="{34781E54-821B-3616-2E4E-581060164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511" y="1238517"/>
            <a:ext cx="9706745" cy="4986408"/>
          </a:xfrm>
          <a:prstGeom prst="rect">
            <a:avLst/>
          </a:prstGeom>
          <a:noFill/>
        </p:spPr>
      </p:pic>
    </p:spTree>
    <p:extLst>
      <p:ext uri="{BB962C8B-B14F-4D97-AF65-F5344CB8AC3E}">
        <p14:creationId xmlns:p14="http://schemas.microsoft.com/office/powerpoint/2010/main" val="1653250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52012A-2587-919E-290A-0426B2A1F6EA}"/>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Horizontal Bar Graph</a:t>
            </a:r>
          </a:p>
        </p:txBody>
      </p:sp>
      <p:pic>
        <p:nvPicPr>
          <p:cNvPr id="5" name="Content Placeholder 4" descr="A screenshot of a computer&#10;&#10;Description automatically generated">
            <a:extLst>
              <a:ext uri="{FF2B5EF4-FFF2-40B4-BE49-F238E27FC236}">
                <a16:creationId xmlns:a16="http://schemas.microsoft.com/office/drawing/2014/main" id="{D5C3BF09-6E13-F73E-C546-A624E7054CB7}"/>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574455" y="1434824"/>
            <a:ext cx="9043087" cy="4351338"/>
          </a:xfrm>
        </p:spPr>
      </p:pic>
    </p:spTree>
    <p:extLst>
      <p:ext uri="{BB962C8B-B14F-4D97-AF65-F5344CB8AC3E}">
        <p14:creationId xmlns:p14="http://schemas.microsoft.com/office/powerpoint/2010/main" val="275995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546DD2-514D-2FF0-E927-4DE9B36C79CD}"/>
              </a:ext>
            </a:extLst>
          </p:cNvPr>
          <p:cNvSpPr>
            <a:spLocks noGrp="1"/>
          </p:cNvSpPr>
          <p:nvPr>
            <p:ph type="body" sz="quarter" idx="13"/>
          </p:nvPr>
        </p:nvSpPr>
        <p:spPr/>
        <p:txBody>
          <a:bodyPr/>
          <a:lstStyle/>
          <a:p>
            <a:pPr marL="0" indent="0">
              <a:buNone/>
            </a:pPr>
            <a:r>
              <a:rPr lang="en-IN" sz="3600"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B4170E33-EE3F-0410-56DA-D6AC13B2F1D4}"/>
              </a:ext>
            </a:extLst>
          </p:cNvPr>
          <p:cNvSpPr>
            <a:spLocks noGrp="1"/>
          </p:cNvSpPr>
          <p:nvPr>
            <p:ph idx="15"/>
          </p:nvPr>
        </p:nvSpPr>
        <p:spPr>
          <a:xfrm>
            <a:off x="707571" y="1393372"/>
            <a:ext cx="10374086" cy="3690258"/>
          </a:xfrm>
        </p:spPr>
        <p:txBody>
          <a:bodyPr anchor="ctr">
            <a:normAutofit fontScale="62500" lnSpcReduction="20000"/>
          </a:bodyPr>
          <a:lstStyle/>
          <a:p>
            <a:pPr algn="just">
              <a:lnSpc>
                <a:spcPct val="160000"/>
              </a:lnSpc>
            </a:pPr>
            <a:r>
              <a:rPr lang="en-US" sz="3400" b="0" i="0" dirty="0">
                <a:solidFill>
                  <a:srgbClr val="374151"/>
                </a:solidFill>
                <a:effectLst/>
                <a:latin typeface="Times New Roman" panose="02020603050405020304" pitchFamily="18" charset="0"/>
                <a:cs typeface="Times New Roman" panose="02020603050405020304" pitchFamily="18" charset="0"/>
              </a:rPr>
              <a:t>The objective of </a:t>
            </a:r>
            <a:r>
              <a:rPr lang="en-US" sz="3400" b="0" dirty="0">
                <a:solidFill>
                  <a:srgbClr val="374151"/>
                </a:solidFill>
                <a:latin typeface="Times New Roman" panose="02020603050405020304" pitchFamily="18" charset="0"/>
                <a:cs typeface="Times New Roman" panose="02020603050405020304" pitchFamily="18" charset="0"/>
              </a:rPr>
              <a:t>our</a:t>
            </a:r>
            <a:r>
              <a:rPr lang="en-US" sz="3400" b="0" i="0" dirty="0">
                <a:solidFill>
                  <a:srgbClr val="374151"/>
                </a:solidFill>
                <a:effectLst/>
                <a:latin typeface="Times New Roman" panose="02020603050405020304" pitchFamily="18" charset="0"/>
                <a:cs typeface="Times New Roman" panose="02020603050405020304" pitchFamily="18" charset="0"/>
              </a:rPr>
              <a:t>  project global smartphone 360 </a:t>
            </a:r>
            <a:r>
              <a:rPr lang="en-US" sz="3400" b="0" dirty="0">
                <a:solidFill>
                  <a:srgbClr val="374151"/>
                </a:solidFill>
                <a:latin typeface="Times New Roman" panose="02020603050405020304" pitchFamily="18" charset="0"/>
                <a:cs typeface="Times New Roman" panose="02020603050405020304" pitchFamily="18" charset="0"/>
              </a:rPr>
              <a:t>web application</a:t>
            </a:r>
            <a:r>
              <a:rPr lang="en-US" sz="3400" b="0" i="0" dirty="0">
                <a:solidFill>
                  <a:srgbClr val="374151"/>
                </a:solidFill>
                <a:effectLst/>
                <a:latin typeface="Times New Roman" panose="02020603050405020304" pitchFamily="18" charset="0"/>
                <a:cs typeface="Times New Roman" panose="02020603050405020304" pitchFamily="18" charset="0"/>
              </a:rPr>
              <a:t> is to assist users in </a:t>
            </a:r>
            <a:r>
              <a:rPr lang="en-US" sz="3400" b="0" dirty="0">
                <a:solidFill>
                  <a:srgbClr val="374151"/>
                </a:solidFill>
                <a:latin typeface="Times New Roman" panose="02020603050405020304" pitchFamily="18" charset="0"/>
                <a:cs typeface="Times New Roman" panose="02020603050405020304" pitchFamily="18" charset="0"/>
              </a:rPr>
              <a:t>choosing</a:t>
            </a:r>
            <a:r>
              <a:rPr lang="en-US" sz="3400" b="0" i="0" dirty="0">
                <a:solidFill>
                  <a:srgbClr val="374151"/>
                </a:solidFill>
                <a:effectLst/>
                <a:latin typeface="Times New Roman" panose="02020603050405020304" pitchFamily="18" charset="0"/>
                <a:cs typeface="Times New Roman" panose="02020603050405020304" pitchFamily="18" charset="0"/>
              </a:rPr>
              <a:t> the most suitable device based on their preferences, budget, and other specific requirements.</a:t>
            </a:r>
          </a:p>
          <a:p>
            <a:pPr algn="just">
              <a:lnSpc>
                <a:spcPct val="160000"/>
              </a:lnSpc>
            </a:pPr>
            <a:r>
              <a:rPr lang="en-US" sz="3400" b="0" dirty="0">
                <a:solidFill>
                  <a:srgbClr val="374151"/>
                </a:solidFill>
                <a:latin typeface="Times New Roman" panose="02020603050405020304" pitchFamily="18" charset="0"/>
                <a:cs typeface="Times New Roman" panose="02020603050405020304" pitchFamily="18" charset="0"/>
              </a:rPr>
              <a:t>In this, we are using many AWS services like EC2,RDS,DMS,S3,Glue,Athena,Quicksight to create web applications.</a:t>
            </a:r>
          </a:p>
          <a:p>
            <a:pPr algn="just">
              <a:lnSpc>
                <a:spcPct val="160000"/>
              </a:lnSpc>
            </a:pPr>
            <a:r>
              <a:rPr lang="en-US" sz="3400" b="0" dirty="0">
                <a:solidFill>
                  <a:srgbClr val="374151"/>
                </a:solidFill>
                <a:latin typeface="Times New Roman" panose="02020603050405020304" pitchFamily="18" charset="0"/>
                <a:cs typeface="Times New Roman" panose="02020603050405020304" pitchFamily="18" charset="0"/>
              </a:rPr>
              <a:t>For designing and implementing the smartphone recommendation platform we are using the flask which is a web framework in python.</a:t>
            </a:r>
          </a:p>
          <a:p>
            <a:endParaRPr lang="en-US" sz="2400" b="0" dirty="0">
              <a:solidFill>
                <a:srgbClr val="37415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414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94631-21C4-4EE9-A11B-4654C259454A}"/>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Pie Chart</a:t>
            </a:r>
          </a:p>
        </p:txBody>
      </p:sp>
      <p:pic>
        <p:nvPicPr>
          <p:cNvPr id="5" name="Content Placeholder 4" descr="A screenshot of a computer&#10;&#10;Description automatically generated">
            <a:extLst>
              <a:ext uri="{FF2B5EF4-FFF2-40B4-BE49-F238E27FC236}">
                <a16:creationId xmlns:a16="http://schemas.microsoft.com/office/drawing/2014/main" id="{573B4F6B-624D-1799-4B7E-007AF2A5B265}"/>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707571" y="1146914"/>
            <a:ext cx="9963053" cy="4720486"/>
          </a:xfrm>
        </p:spPr>
      </p:pic>
    </p:spTree>
    <p:extLst>
      <p:ext uri="{BB962C8B-B14F-4D97-AF65-F5344CB8AC3E}">
        <p14:creationId xmlns:p14="http://schemas.microsoft.com/office/powerpoint/2010/main" val="659523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74481-FD7A-557C-2B01-03883064CC3E}"/>
              </a:ext>
            </a:extLst>
          </p:cNvPr>
          <p:cNvSpPr>
            <a:spLocks noGrp="1"/>
          </p:cNvSpPr>
          <p:nvPr>
            <p:ph type="body" sz="quarter" idx="14"/>
          </p:nvPr>
        </p:nvSpPr>
        <p:spPr>
          <a:xfrm>
            <a:off x="533398" y="1497012"/>
            <a:ext cx="10689773" cy="2900817"/>
          </a:xfrm>
        </p:spPr>
        <p:txBody>
          <a:bodyPr>
            <a:noAutofit/>
          </a:bodyPr>
          <a:lstStyle/>
          <a:p>
            <a:pPr algn="just">
              <a:lnSpc>
                <a:spcPct val="150000"/>
              </a:lnSpc>
              <a:buFont typeface="Wingdings" panose="05000000000000000000" pitchFamily="2" charset="2"/>
              <a:buChar char="§"/>
            </a:pPr>
            <a:r>
              <a:rPr lang="en-IN" b="0" dirty="0">
                <a:latin typeface="Times New Roman" panose="02020603050405020304" pitchFamily="18" charset="0"/>
                <a:cs typeface="Times New Roman" panose="02020603050405020304" pitchFamily="18" charset="0"/>
              </a:rPr>
              <a:t>The future scope of our project holds promising opportunities for innovation and growth in smart phones industry.</a:t>
            </a:r>
          </a:p>
          <a:p>
            <a:pPr algn="just">
              <a:lnSpc>
                <a:spcPct val="150000"/>
              </a:lnSpc>
              <a:buFont typeface="Wingdings" panose="05000000000000000000" pitchFamily="2" charset="2"/>
              <a:buChar char="§"/>
            </a:pPr>
            <a:r>
              <a:rPr lang="en-IN" b="0" dirty="0">
                <a:latin typeface="Times New Roman" panose="02020603050405020304" pitchFamily="18" charset="0"/>
                <a:cs typeface="Times New Roman" panose="02020603050405020304" pitchFamily="18" charset="0"/>
              </a:rPr>
              <a:t>Integrate predictive analytics to anticipate user needs, enabling proactive recommendations and staying ahead of emerging trends in the smartphones market.</a:t>
            </a:r>
          </a:p>
          <a:p>
            <a:pPr algn="just">
              <a:lnSpc>
                <a:spcPct val="150000"/>
              </a:lnSpc>
              <a:buFont typeface="Wingdings" panose="05000000000000000000" pitchFamily="2" charset="2"/>
              <a:buChar char="§"/>
            </a:pPr>
            <a:r>
              <a:rPr lang="en-IN" b="0" dirty="0">
                <a:latin typeface="Times New Roman" panose="02020603050405020304" pitchFamily="18" charset="0"/>
                <a:cs typeface="Times New Roman" panose="02020603050405020304" pitchFamily="18" charset="0"/>
              </a:rPr>
              <a:t>It helps users choose the best mobiles based on their choices without wasting their time browsing the internet.</a:t>
            </a:r>
          </a:p>
          <a:p>
            <a:pPr algn="just">
              <a:lnSpc>
                <a:spcPct val="150000"/>
              </a:lnSpc>
              <a:buFont typeface="Wingdings" panose="05000000000000000000" pitchFamily="2" charset="2"/>
              <a:buChar char="§"/>
            </a:pPr>
            <a:r>
              <a:rPr lang="en-IN" b="0" dirty="0">
                <a:latin typeface="Times New Roman" panose="02020603050405020304" pitchFamily="18" charset="0"/>
                <a:cs typeface="Times New Roman" panose="02020603050405020304" pitchFamily="18" charset="0"/>
              </a:rPr>
              <a:t>The analysis of the users’ data can be utilized to make efficient business decisions.</a:t>
            </a:r>
          </a:p>
        </p:txBody>
      </p:sp>
      <p:sp>
        <p:nvSpPr>
          <p:cNvPr id="3" name="Text Placeholder 2">
            <a:extLst>
              <a:ext uri="{FF2B5EF4-FFF2-40B4-BE49-F238E27FC236}">
                <a16:creationId xmlns:a16="http://schemas.microsoft.com/office/drawing/2014/main" id="{737F47A9-D07A-EBE9-D976-4BFA25DAFB95}"/>
              </a:ext>
            </a:extLst>
          </p:cNvPr>
          <p:cNvSpPr>
            <a:spLocks noGrp="1"/>
          </p:cNvSpPr>
          <p:nvPr>
            <p:ph type="body" sz="quarter" idx="13"/>
          </p:nvPr>
        </p:nvSpPr>
        <p:spPr>
          <a:xfrm>
            <a:off x="740229" y="751114"/>
            <a:ext cx="10918370" cy="745898"/>
          </a:xfrm>
        </p:spPr>
        <p:txBody>
          <a:bodyPr/>
          <a:lstStyle/>
          <a:p>
            <a:pPr marL="0" indent="0">
              <a:buNone/>
            </a:pPr>
            <a:r>
              <a:rPr lang="en-IN" dirty="0"/>
              <a:t>FUTURE SCOPE</a:t>
            </a:r>
          </a:p>
        </p:txBody>
      </p:sp>
    </p:spTree>
    <p:extLst>
      <p:ext uri="{BB962C8B-B14F-4D97-AF65-F5344CB8AC3E}">
        <p14:creationId xmlns:p14="http://schemas.microsoft.com/office/powerpoint/2010/main" val="149074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00CFEC-6CFF-E59C-6C03-AA7B6B8C2C9D}"/>
              </a:ext>
            </a:extLst>
          </p:cNvPr>
          <p:cNvSpPr txBox="1"/>
          <p:nvPr/>
        </p:nvSpPr>
        <p:spPr>
          <a:xfrm>
            <a:off x="2002971" y="1491343"/>
            <a:ext cx="8273143" cy="1200329"/>
          </a:xfrm>
          <a:prstGeom prst="rect">
            <a:avLst/>
          </a:prstGeom>
          <a:noFill/>
        </p:spPr>
        <p:txBody>
          <a:bodyPr wrap="square" rtlCol="0">
            <a:spAutoFit/>
          </a:bodyPr>
          <a:lstStyle/>
          <a:p>
            <a:r>
              <a:rPr lang="en-US" sz="7200" dirty="0">
                <a:latin typeface="Times New Roman" panose="02020603050405020304" pitchFamily="18" charset="0"/>
                <a:cs typeface="Times New Roman" panose="02020603050405020304" pitchFamily="18" charset="0"/>
              </a:rPr>
              <a:t>ANY QUESTIONS</a:t>
            </a:r>
          </a:p>
        </p:txBody>
      </p:sp>
      <p:pic>
        <p:nvPicPr>
          <p:cNvPr id="10" name="Graphic 9" descr="Question Mark with solid fill">
            <a:extLst>
              <a:ext uri="{FF2B5EF4-FFF2-40B4-BE49-F238E27FC236}">
                <a16:creationId xmlns:a16="http://schemas.microsoft.com/office/drawing/2014/main" id="{2392AB30-D8E4-6BD8-134B-BB8A4A7C24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89715" y="2971799"/>
            <a:ext cx="2471056" cy="2188029"/>
          </a:xfrm>
          <a:prstGeom prst="rect">
            <a:avLst/>
          </a:prstGeom>
        </p:spPr>
      </p:pic>
    </p:spTree>
    <p:extLst>
      <p:ext uri="{BB962C8B-B14F-4D97-AF65-F5344CB8AC3E}">
        <p14:creationId xmlns:p14="http://schemas.microsoft.com/office/powerpoint/2010/main" val="878673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B2B9B-DFAC-0E48-FC1D-B5B0DA45A3F1}"/>
              </a:ext>
            </a:extLst>
          </p:cNvPr>
          <p:cNvSpPr>
            <a:spLocks noGrp="1"/>
          </p:cNvSpPr>
          <p:nvPr>
            <p:ph type="ctrTitle"/>
          </p:nvPr>
        </p:nvSpPr>
        <p:spPr>
          <a:xfrm>
            <a:off x="2525485" y="783771"/>
            <a:ext cx="9372601" cy="2743200"/>
          </a:xfrm>
        </p:spPr>
        <p:txBody>
          <a:bodyPr/>
          <a:lstStyle/>
          <a:p>
            <a:r>
              <a:rPr lang="en-US"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8550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D403BCCA-B47D-C6D7-5856-5A3FE0ECC5B0}"/>
              </a:ext>
            </a:extLst>
          </p:cNvPr>
          <p:cNvSpPr txBox="1"/>
          <p:nvPr/>
        </p:nvSpPr>
        <p:spPr>
          <a:xfrm>
            <a:off x="767044" y="2016818"/>
            <a:ext cx="716276"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1800" b="0" i="0" u="none" strike="noStrike" kern="1200" cap="none" spc="0" baseline="0" dirty="0">
                <a:solidFill>
                  <a:srgbClr val="000000"/>
                </a:solidFill>
                <a:uFillTx/>
                <a:latin typeface="Calibri"/>
              </a:rPr>
              <a:t>User</a:t>
            </a:r>
          </a:p>
        </p:txBody>
      </p:sp>
      <p:sp>
        <p:nvSpPr>
          <p:cNvPr id="3" name="Arrow: Right 4">
            <a:extLst>
              <a:ext uri="{FF2B5EF4-FFF2-40B4-BE49-F238E27FC236}">
                <a16:creationId xmlns:a16="http://schemas.microsoft.com/office/drawing/2014/main" id="{C3450DC4-A79A-8FED-467B-CDC7B848AA92}"/>
              </a:ext>
            </a:extLst>
          </p:cNvPr>
          <p:cNvSpPr/>
          <p:nvPr/>
        </p:nvSpPr>
        <p:spPr>
          <a:xfrm>
            <a:off x="1557291" y="1969264"/>
            <a:ext cx="792483" cy="254002"/>
          </a:xfrm>
          <a:custGeom>
            <a:avLst>
              <a:gd name="f0" fmla="val 1813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pic>
        <p:nvPicPr>
          <p:cNvPr id="4" name="Picture 6" descr="A black and white logo&#10;&#10;Description automatically generated">
            <a:extLst>
              <a:ext uri="{FF2B5EF4-FFF2-40B4-BE49-F238E27FC236}">
                <a16:creationId xmlns:a16="http://schemas.microsoft.com/office/drawing/2014/main" id="{0BFB0289-8988-9AF0-1D17-656B7D904E6E}"/>
              </a:ext>
            </a:extLst>
          </p:cNvPr>
          <p:cNvPicPr>
            <a:picLocks noChangeAspect="1"/>
          </p:cNvPicPr>
          <p:nvPr/>
        </p:nvPicPr>
        <p:blipFill>
          <a:blip r:embed="rId2"/>
          <a:stretch>
            <a:fillRect/>
          </a:stretch>
        </p:blipFill>
        <p:spPr>
          <a:xfrm>
            <a:off x="2383918" y="1570980"/>
            <a:ext cx="1389129" cy="924403"/>
          </a:xfrm>
          <a:prstGeom prst="rect">
            <a:avLst/>
          </a:prstGeom>
          <a:noFill/>
          <a:ln cap="flat">
            <a:noFill/>
          </a:ln>
        </p:spPr>
      </p:pic>
      <p:pic>
        <p:nvPicPr>
          <p:cNvPr id="6" name="Picture 12" descr="A blue logo with black text&#10;&#10;Description automatically generated">
            <a:extLst>
              <a:ext uri="{FF2B5EF4-FFF2-40B4-BE49-F238E27FC236}">
                <a16:creationId xmlns:a16="http://schemas.microsoft.com/office/drawing/2014/main" id="{09F6622E-0F7A-01F2-D5D4-E53131E75081}"/>
              </a:ext>
            </a:extLst>
          </p:cNvPr>
          <p:cNvPicPr>
            <a:picLocks noChangeAspect="1"/>
          </p:cNvPicPr>
          <p:nvPr/>
        </p:nvPicPr>
        <p:blipFill>
          <a:blip r:embed="rId3"/>
          <a:stretch>
            <a:fillRect/>
          </a:stretch>
        </p:blipFill>
        <p:spPr>
          <a:xfrm>
            <a:off x="7141747" y="1617626"/>
            <a:ext cx="1556793" cy="970251"/>
          </a:xfrm>
          <a:prstGeom prst="rect">
            <a:avLst/>
          </a:prstGeom>
          <a:noFill/>
          <a:ln cap="flat">
            <a:noFill/>
          </a:ln>
        </p:spPr>
      </p:pic>
      <p:sp>
        <p:nvSpPr>
          <p:cNvPr id="7" name="Arrow: Down 14">
            <a:extLst>
              <a:ext uri="{FF2B5EF4-FFF2-40B4-BE49-F238E27FC236}">
                <a16:creationId xmlns:a16="http://schemas.microsoft.com/office/drawing/2014/main" id="{3585DC00-8ED4-57B6-B6E7-9CD49AD669D0}"/>
              </a:ext>
            </a:extLst>
          </p:cNvPr>
          <p:cNvSpPr/>
          <p:nvPr/>
        </p:nvSpPr>
        <p:spPr>
          <a:xfrm>
            <a:off x="10554818" y="3191688"/>
            <a:ext cx="233684" cy="1026157"/>
          </a:xfrm>
          <a:custGeom>
            <a:avLst>
              <a:gd name="f0" fmla="val 19141"/>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pic>
        <p:nvPicPr>
          <p:cNvPr id="8" name="Picture 19" descr="A green square with a white bucket and black text&#10;&#10;Description automatically generated">
            <a:extLst>
              <a:ext uri="{FF2B5EF4-FFF2-40B4-BE49-F238E27FC236}">
                <a16:creationId xmlns:a16="http://schemas.microsoft.com/office/drawing/2014/main" id="{E2503A8B-0EF3-B37B-4622-B5CD75D4FB3E}"/>
              </a:ext>
            </a:extLst>
          </p:cNvPr>
          <p:cNvPicPr>
            <a:picLocks noChangeAspect="1"/>
          </p:cNvPicPr>
          <p:nvPr/>
        </p:nvPicPr>
        <p:blipFill>
          <a:blip r:embed="rId4"/>
          <a:stretch>
            <a:fillRect/>
          </a:stretch>
        </p:blipFill>
        <p:spPr>
          <a:xfrm>
            <a:off x="9527069" y="4432326"/>
            <a:ext cx="2289182" cy="1466377"/>
          </a:xfrm>
          <a:prstGeom prst="rect">
            <a:avLst/>
          </a:prstGeom>
          <a:noFill/>
          <a:ln cap="flat">
            <a:noFill/>
          </a:ln>
        </p:spPr>
      </p:pic>
      <p:pic>
        <p:nvPicPr>
          <p:cNvPr id="9" name="Picture 21" descr="A purple square with a logo and an arrow&#10;&#10;Description automatically generated">
            <a:extLst>
              <a:ext uri="{FF2B5EF4-FFF2-40B4-BE49-F238E27FC236}">
                <a16:creationId xmlns:a16="http://schemas.microsoft.com/office/drawing/2014/main" id="{56B6F958-CBF1-4C2E-9586-6085889E2C97}"/>
              </a:ext>
            </a:extLst>
          </p:cNvPr>
          <p:cNvPicPr>
            <a:picLocks noChangeAspect="1"/>
          </p:cNvPicPr>
          <p:nvPr/>
        </p:nvPicPr>
        <p:blipFill>
          <a:blip r:embed="rId5"/>
          <a:stretch>
            <a:fillRect/>
          </a:stretch>
        </p:blipFill>
        <p:spPr>
          <a:xfrm>
            <a:off x="6434163" y="4303501"/>
            <a:ext cx="2657474" cy="1724028"/>
          </a:xfrm>
          <a:prstGeom prst="rect">
            <a:avLst/>
          </a:prstGeom>
          <a:noFill/>
          <a:ln cap="flat">
            <a:noFill/>
          </a:ln>
        </p:spPr>
      </p:pic>
      <p:sp>
        <p:nvSpPr>
          <p:cNvPr id="10" name="Arrow: Right 22">
            <a:extLst>
              <a:ext uri="{FF2B5EF4-FFF2-40B4-BE49-F238E27FC236}">
                <a16:creationId xmlns:a16="http://schemas.microsoft.com/office/drawing/2014/main" id="{F18F05EB-4BEE-52B6-67D8-BCC72505C552}"/>
              </a:ext>
            </a:extLst>
          </p:cNvPr>
          <p:cNvSpPr/>
          <p:nvPr/>
        </p:nvSpPr>
        <p:spPr>
          <a:xfrm flipV="1">
            <a:off x="8718127" y="1996269"/>
            <a:ext cx="765023" cy="210439"/>
          </a:xfrm>
          <a:custGeom>
            <a:avLst>
              <a:gd name="f0" fmla="val 18629"/>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pic>
        <p:nvPicPr>
          <p:cNvPr id="11" name="Picture 24" descr="A logo of a company&#10;&#10;Description automatically generated">
            <a:extLst>
              <a:ext uri="{FF2B5EF4-FFF2-40B4-BE49-F238E27FC236}">
                <a16:creationId xmlns:a16="http://schemas.microsoft.com/office/drawing/2014/main" id="{F616D509-34F9-D821-E3B9-20EB2C83D13D}"/>
              </a:ext>
            </a:extLst>
          </p:cNvPr>
          <p:cNvPicPr>
            <a:picLocks noChangeAspect="1"/>
          </p:cNvPicPr>
          <p:nvPr/>
        </p:nvPicPr>
        <p:blipFill>
          <a:blip r:embed="rId6"/>
          <a:stretch>
            <a:fillRect/>
          </a:stretch>
        </p:blipFill>
        <p:spPr>
          <a:xfrm>
            <a:off x="4438772" y="4541523"/>
            <a:ext cx="1169983" cy="1429344"/>
          </a:xfrm>
          <a:prstGeom prst="rect">
            <a:avLst/>
          </a:prstGeom>
          <a:noFill/>
          <a:ln cap="flat">
            <a:noFill/>
          </a:ln>
        </p:spPr>
      </p:pic>
      <p:sp>
        <p:nvSpPr>
          <p:cNvPr id="12" name="Arrow: Left 25">
            <a:extLst>
              <a:ext uri="{FF2B5EF4-FFF2-40B4-BE49-F238E27FC236}">
                <a16:creationId xmlns:a16="http://schemas.microsoft.com/office/drawing/2014/main" id="{F8ABEE2F-8276-8DF5-6B2D-A40E6D993CFC}"/>
              </a:ext>
            </a:extLst>
          </p:cNvPr>
          <p:cNvSpPr/>
          <p:nvPr/>
        </p:nvSpPr>
        <p:spPr>
          <a:xfrm>
            <a:off x="5890044" y="5111792"/>
            <a:ext cx="780943" cy="191045"/>
          </a:xfrm>
          <a:custGeom>
            <a:avLst>
              <a:gd name="f0" fmla="val 264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21600 f12 1"/>
              <a:gd name="f24" fmla="*/ 0 f13 1"/>
              <a:gd name="f25" fmla="*/ f16 1 f4"/>
              <a:gd name="f26" fmla="*/ 21600 f13 1"/>
              <a:gd name="f27" fmla="*/ f17 1 f4"/>
              <a:gd name="f28" fmla="*/ f19 f18 1"/>
              <a:gd name="f29" fmla="*/ f20 f13 1"/>
              <a:gd name="f30" fmla="*/ f18 f13 1"/>
              <a:gd name="f31" fmla="*/ f19 f12 1"/>
              <a:gd name="f32" fmla="+- f25 0 f3"/>
              <a:gd name="f33" fmla="+- f27 0 f3"/>
              <a:gd name="f34" fmla="*/ f28 1 10800"/>
              <a:gd name="f35" fmla="+- f19 0 f34"/>
              <a:gd name="f36" fmla="*/ f35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36" t="f30" r="f23" b="f29"/>
            <a:pathLst>
              <a:path w="21600" h="21600">
                <a:moveTo>
                  <a:pt x="f8" y="f18"/>
                </a:moveTo>
                <a:lnTo>
                  <a:pt x="f19" y="f18"/>
                </a:lnTo>
                <a:lnTo>
                  <a:pt x="f19" y="f7"/>
                </a:lnTo>
                <a:lnTo>
                  <a:pt x="f7" y="f9"/>
                </a:lnTo>
                <a:lnTo>
                  <a:pt x="f19" y="f8"/>
                </a:lnTo>
                <a:lnTo>
                  <a:pt x="f19" y="f20"/>
                </a:lnTo>
                <a:lnTo>
                  <a:pt x="f8"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sp>
        <p:nvSpPr>
          <p:cNvPr id="13" name="Arrow: Left 26">
            <a:extLst>
              <a:ext uri="{FF2B5EF4-FFF2-40B4-BE49-F238E27FC236}">
                <a16:creationId xmlns:a16="http://schemas.microsoft.com/office/drawing/2014/main" id="{C318C8EB-631E-4163-BA97-C6D842DFA5F3}"/>
              </a:ext>
            </a:extLst>
          </p:cNvPr>
          <p:cNvSpPr/>
          <p:nvPr/>
        </p:nvSpPr>
        <p:spPr>
          <a:xfrm>
            <a:off x="3468418" y="5126299"/>
            <a:ext cx="792483" cy="254002"/>
          </a:xfrm>
          <a:custGeom>
            <a:avLst>
              <a:gd name="f0" fmla="val 346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21600 f12 1"/>
              <a:gd name="f24" fmla="*/ 0 f13 1"/>
              <a:gd name="f25" fmla="*/ f16 1 f4"/>
              <a:gd name="f26" fmla="*/ 21600 f13 1"/>
              <a:gd name="f27" fmla="*/ f17 1 f4"/>
              <a:gd name="f28" fmla="*/ f19 f18 1"/>
              <a:gd name="f29" fmla="*/ f20 f13 1"/>
              <a:gd name="f30" fmla="*/ f18 f13 1"/>
              <a:gd name="f31" fmla="*/ f19 f12 1"/>
              <a:gd name="f32" fmla="+- f25 0 f3"/>
              <a:gd name="f33" fmla="+- f27 0 f3"/>
              <a:gd name="f34" fmla="*/ f28 1 10800"/>
              <a:gd name="f35" fmla="+- f19 0 f34"/>
              <a:gd name="f36" fmla="*/ f35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36" t="f30" r="f23" b="f29"/>
            <a:pathLst>
              <a:path w="21600" h="21600">
                <a:moveTo>
                  <a:pt x="f8" y="f18"/>
                </a:moveTo>
                <a:lnTo>
                  <a:pt x="f19" y="f18"/>
                </a:lnTo>
                <a:lnTo>
                  <a:pt x="f19" y="f7"/>
                </a:lnTo>
                <a:lnTo>
                  <a:pt x="f7" y="f9"/>
                </a:lnTo>
                <a:lnTo>
                  <a:pt x="f19" y="f8"/>
                </a:lnTo>
                <a:lnTo>
                  <a:pt x="f19" y="f20"/>
                </a:lnTo>
                <a:lnTo>
                  <a:pt x="f8"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pic>
        <p:nvPicPr>
          <p:cNvPr id="14" name="Picture 28" descr="A blue and black logo&#10;&#10;Description automatically generated">
            <a:extLst>
              <a:ext uri="{FF2B5EF4-FFF2-40B4-BE49-F238E27FC236}">
                <a16:creationId xmlns:a16="http://schemas.microsoft.com/office/drawing/2014/main" id="{5E245334-73E8-21DB-DFED-782FAA95D1DF}"/>
              </a:ext>
            </a:extLst>
          </p:cNvPr>
          <p:cNvPicPr>
            <a:picLocks noChangeAspect="1"/>
          </p:cNvPicPr>
          <p:nvPr/>
        </p:nvPicPr>
        <p:blipFill>
          <a:blip r:embed="rId7"/>
          <a:stretch>
            <a:fillRect/>
          </a:stretch>
        </p:blipFill>
        <p:spPr>
          <a:xfrm>
            <a:off x="1421967" y="4899327"/>
            <a:ext cx="1872471" cy="707946"/>
          </a:xfrm>
          <a:prstGeom prst="rect">
            <a:avLst/>
          </a:prstGeom>
          <a:noFill/>
          <a:ln cap="flat">
            <a:noFill/>
          </a:ln>
        </p:spPr>
      </p:pic>
      <p:pic>
        <p:nvPicPr>
          <p:cNvPr id="15" name="Picture 33" descr="A computer screen with a mouse&#10;&#10;Description automatically generated">
            <a:extLst>
              <a:ext uri="{FF2B5EF4-FFF2-40B4-BE49-F238E27FC236}">
                <a16:creationId xmlns:a16="http://schemas.microsoft.com/office/drawing/2014/main" id="{51F3692F-ED2F-D4B6-3DC1-2114E96C2F7F}"/>
              </a:ext>
            </a:extLst>
          </p:cNvPr>
          <p:cNvPicPr>
            <a:picLocks noChangeAspect="1"/>
          </p:cNvPicPr>
          <p:nvPr/>
        </p:nvPicPr>
        <p:blipFill>
          <a:blip r:embed="rId8"/>
          <a:stretch>
            <a:fillRect/>
          </a:stretch>
        </p:blipFill>
        <p:spPr>
          <a:xfrm>
            <a:off x="588615" y="1119157"/>
            <a:ext cx="983594" cy="983594"/>
          </a:xfrm>
          <a:prstGeom prst="rect">
            <a:avLst/>
          </a:prstGeom>
          <a:noFill/>
          <a:ln cap="flat">
            <a:noFill/>
          </a:ln>
        </p:spPr>
      </p:pic>
      <p:pic>
        <p:nvPicPr>
          <p:cNvPr id="16" name="Picture 35" descr="A logo of an orange cube&#10;&#10;Description automatically generated">
            <a:extLst>
              <a:ext uri="{FF2B5EF4-FFF2-40B4-BE49-F238E27FC236}">
                <a16:creationId xmlns:a16="http://schemas.microsoft.com/office/drawing/2014/main" id="{CBC1D5EA-5C6D-BC82-BE80-897758378D24}"/>
              </a:ext>
            </a:extLst>
          </p:cNvPr>
          <p:cNvPicPr>
            <a:picLocks noChangeAspect="1"/>
          </p:cNvPicPr>
          <p:nvPr/>
        </p:nvPicPr>
        <p:blipFill>
          <a:blip r:embed="rId9"/>
          <a:stretch>
            <a:fillRect/>
          </a:stretch>
        </p:blipFill>
        <p:spPr>
          <a:xfrm>
            <a:off x="4584755" y="1586844"/>
            <a:ext cx="2086232" cy="1229282"/>
          </a:xfrm>
          <a:prstGeom prst="rect">
            <a:avLst/>
          </a:prstGeom>
          <a:noFill/>
          <a:ln cap="flat">
            <a:noFill/>
          </a:ln>
        </p:spPr>
      </p:pic>
      <p:pic>
        <p:nvPicPr>
          <p:cNvPr id="17" name="Picture 37" descr="A logo for a database migration service&#10;&#10;Description automatically generated">
            <a:extLst>
              <a:ext uri="{FF2B5EF4-FFF2-40B4-BE49-F238E27FC236}">
                <a16:creationId xmlns:a16="http://schemas.microsoft.com/office/drawing/2014/main" id="{360513C0-2844-D276-2E29-58BC240CC568}"/>
              </a:ext>
            </a:extLst>
          </p:cNvPr>
          <p:cNvPicPr>
            <a:picLocks noChangeAspect="1"/>
          </p:cNvPicPr>
          <p:nvPr/>
        </p:nvPicPr>
        <p:blipFill>
          <a:blip r:embed="rId10"/>
          <a:stretch>
            <a:fillRect/>
          </a:stretch>
        </p:blipFill>
        <p:spPr>
          <a:xfrm>
            <a:off x="9527069" y="1557089"/>
            <a:ext cx="2216953" cy="1420118"/>
          </a:xfrm>
          <a:prstGeom prst="rect">
            <a:avLst/>
          </a:prstGeom>
          <a:noFill/>
          <a:ln cap="flat">
            <a:noFill/>
          </a:ln>
        </p:spPr>
      </p:pic>
      <p:sp>
        <p:nvSpPr>
          <p:cNvPr id="18" name="Arrow: Right 38">
            <a:extLst>
              <a:ext uri="{FF2B5EF4-FFF2-40B4-BE49-F238E27FC236}">
                <a16:creationId xmlns:a16="http://schemas.microsoft.com/office/drawing/2014/main" id="{1ABF3EA9-C28D-41C4-7C63-57C74A81B85A}"/>
              </a:ext>
            </a:extLst>
          </p:cNvPr>
          <p:cNvSpPr/>
          <p:nvPr/>
        </p:nvSpPr>
        <p:spPr>
          <a:xfrm>
            <a:off x="6405104" y="1939542"/>
            <a:ext cx="677460" cy="210440"/>
          </a:xfrm>
          <a:custGeom>
            <a:avLst>
              <a:gd name="f0" fmla="val 182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sp>
        <p:nvSpPr>
          <p:cNvPr id="19" name="Arrow: Left 39">
            <a:extLst>
              <a:ext uri="{FF2B5EF4-FFF2-40B4-BE49-F238E27FC236}">
                <a16:creationId xmlns:a16="http://schemas.microsoft.com/office/drawing/2014/main" id="{AA8ED6CC-704C-B79B-430E-83A554395B67}"/>
              </a:ext>
            </a:extLst>
          </p:cNvPr>
          <p:cNvSpPr/>
          <p:nvPr/>
        </p:nvSpPr>
        <p:spPr>
          <a:xfrm>
            <a:off x="8644757" y="4996874"/>
            <a:ext cx="990999" cy="210440"/>
          </a:xfrm>
          <a:custGeom>
            <a:avLst>
              <a:gd name="f0" fmla="val 229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21600 f12 1"/>
              <a:gd name="f24" fmla="*/ 0 f13 1"/>
              <a:gd name="f25" fmla="*/ f16 1 f4"/>
              <a:gd name="f26" fmla="*/ 21600 f13 1"/>
              <a:gd name="f27" fmla="*/ f17 1 f4"/>
              <a:gd name="f28" fmla="*/ f19 f18 1"/>
              <a:gd name="f29" fmla="*/ f20 f13 1"/>
              <a:gd name="f30" fmla="*/ f18 f13 1"/>
              <a:gd name="f31" fmla="*/ f19 f12 1"/>
              <a:gd name="f32" fmla="+- f25 0 f3"/>
              <a:gd name="f33" fmla="+- f27 0 f3"/>
              <a:gd name="f34" fmla="*/ f28 1 10800"/>
              <a:gd name="f35" fmla="+- f19 0 f34"/>
              <a:gd name="f36" fmla="*/ f35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36" t="f30" r="f23" b="f29"/>
            <a:pathLst>
              <a:path w="21600" h="21600">
                <a:moveTo>
                  <a:pt x="f8" y="f18"/>
                </a:moveTo>
                <a:lnTo>
                  <a:pt x="f19" y="f18"/>
                </a:lnTo>
                <a:lnTo>
                  <a:pt x="f19" y="f7"/>
                </a:lnTo>
                <a:lnTo>
                  <a:pt x="f7" y="f9"/>
                </a:lnTo>
                <a:lnTo>
                  <a:pt x="f19" y="f8"/>
                </a:lnTo>
                <a:lnTo>
                  <a:pt x="f19" y="f20"/>
                </a:lnTo>
                <a:lnTo>
                  <a:pt x="f8"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sp>
        <p:nvSpPr>
          <p:cNvPr id="20" name="TextBox 19">
            <a:extLst>
              <a:ext uri="{FF2B5EF4-FFF2-40B4-BE49-F238E27FC236}">
                <a16:creationId xmlns:a16="http://schemas.microsoft.com/office/drawing/2014/main" id="{2633CB7D-962C-7D9E-0D84-5905A1FD43A1}"/>
              </a:ext>
            </a:extLst>
          </p:cNvPr>
          <p:cNvSpPr txBox="1"/>
          <p:nvPr/>
        </p:nvSpPr>
        <p:spPr>
          <a:xfrm>
            <a:off x="3940628" y="511630"/>
            <a:ext cx="6614189" cy="659200"/>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ARCHITECTURE</a:t>
            </a:r>
          </a:p>
        </p:txBody>
      </p:sp>
      <p:sp>
        <p:nvSpPr>
          <p:cNvPr id="21" name="Arrow: Right 4">
            <a:extLst>
              <a:ext uri="{FF2B5EF4-FFF2-40B4-BE49-F238E27FC236}">
                <a16:creationId xmlns:a16="http://schemas.microsoft.com/office/drawing/2014/main" id="{6E5E2C70-3842-8D40-FE03-2C9A6796F627}"/>
              </a:ext>
            </a:extLst>
          </p:cNvPr>
          <p:cNvSpPr/>
          <p:nvPr/>
        </p:nvSpPr>
        <p:spPr>
          <a:xfrm>
            <a:off x="3987494" y="1895980"/>
            <a:ext cx="792483" cy="254002"/>
          </a:xfrm>
          <a:custGeom>
            <a:avLst>
              <a:gd name="f0" fmla="val 1813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172C5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IN" sz="1800" b="0" i="0" u="none" strike="noStrike" kern="1200" cap="none" spc="0" baseline="0" dirty="0">
              <a:solidFill>
                <a:srgbClr val="FFFFFF"/>
              </a:solidFill>
              <a:uFillTx/>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8C9B7E97-CE9D-FF0F-A47C-6ED523B2AD3A}"/>
              </a:ext>
            </a:extLst>
          </p:cNvPr>
          <p:cNvSpPr>
            <a:spLocks noGrp="1"/>
          </p:cNvSpPr>
          <p:nvPr>
            <p:ph type="body" sz="quarter" idx="13"/>
          </p:nvPr>
        </p:nvSpPr>
        <p:spPr>
          <a:xfrm>
            <a:off x="533399" y="469835"/>
            <a:ext cx="11125200" cy="434975"/>
          </a:xfrm>
        </p:spPr>
        <p:txBody>
          <a:bodyPr/>
          <a:lstStyle/>
          <a:p>
            <a:pPr marL="0" indent="0">
              <a:buNone/>
            </a:pPr>
            <a:r>
              <a:rPr lang="en-US" sz="2800" dirty="0">
                <a:latin typeface="Times New Roman" panose="02020603050405020304" pitchFamily="18" charset="0"/>
                <a:cs typeface="Times New Roman" panose="02020603050405020304" pitchFamily="18" charset="0"/>
              </a:rPr>
              <a:t>Dashboard of our Website</a:t>
            </a:r>
          </a:p>
        </p:txBody>
      </p:sp>
      <p:pic>
        <p:nvPicPr>
          <p:cNvPr id="5" name="Picture 4" descr="A screenshot of a computer&#10;&#10;Description automatically generated">
            <a:extLst>
              <a:ext uri="{FF2B5EF4-FFF2-40B4-BE49-F238E27FC236}">
                <a16:creationId xmlns:a16="http://schemas.microsoft.com/office/drawing/2014/main" id="{EA10163E-81D8-A694-BDF1-38B2B8A31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68" y="1222513"/>
            <a:ext cx="10592201" cy="4732614"/>
          </a:xfrm>
          <a:prstGeom prst="rect">
            <a:avLst/>
          </a:prstGeom>
          <a:noFill/>
        </p:spPr>
      </p:pic>
    </p:spTree>
    <p:extLst>
      <p:ext uri="{BB962C8B-B14F-4D97-AF65-F5344CB8AC3E}">
        <p14:creationId xmlns:p14="http://schemas.microsoft.com/office/powerpoint/2010/main" val="364195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F7601-8EF9-30FD-8DE4-26ED1454EEF5}"/>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Preferences by users’</a:t>
            </a:r>
          </a:p>
        </p:txBody>
      </p:sp>
      <p:pic>
        <p:nvPicPr>
          <p:cNvPr id="5" name="Content Placeholder 4" descr="A screenshot of a computer&#10;&#10;Description automatically generated">
            <a:extLst>
              <a:ext uri="{FF2B5EF4-FFF2-40B4-BE49-F238E27FC236}">
                <a16:creationId xmlns:a16="http://schemas.microsoft.com/office/drawing/2014/main" id="{9D9D894E-DCA4-54F2-1CF3-C1471CD8F2BE}"/>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1073426" y="1192696"/>
            <a:ext cx="9998765" cy="4583526"/>
          </a:xfrm>
        </p:spPr>
      </p:pic>
    </p:spTree>
    <p:extLst>
      <p:ext uri="{BB962C8B-B14F-4D97-AF65-F5344CB8AC3E}">
        <p14:creationId xmlns:p14="http://schemas.microsoft.com/office/powerpoint/2010/main" val="155012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ECBDE3-D193-ED1B-25A0-EFF67FC4CA9A}"/>
              </a:ext>
            </a:extLst>
          </p:cNvPr>
          <p:cNvSpPr>
            <a:spLocks noGrp="1"/>
          </p:cNvSpPr>
          <p:nvPr>
            <p:ph type="body" sz="quarter" idx="13"/>
          </p:nvPr>
        </p:nvSpPr>
        <p:spPr/>
        <p:txBody>
          <a:bodyPr/>
          <a:lstStyle/>
          <a:p>
            <a:pPr marL="0" indent="0">
              <a:buNone/>
            </a:pPr>
            <a:r>
              <a:rPr lang="en-IN" sz="2800" dirty="0">
                <a:latin typeface="Times New Roman" panose="02020603050405020304" pitchFamily="18" charset="0"/>
                <a:cs typeface="Times New Roman" panose="02020603050405020304" pitchFamily="18" charset="0"/>
              </a:rPr>
              <a:t>Filtered Records</a:t>
            </a:r>
          </a:p>
        </p:txBody>
      </p:sp>
      <p:pic>
        <p:nvPicPr>
          <p:cNvPr id="9" name="Content Placeholder 8" descr="A screenshot of a computer&#10;&#10;Description automatically generated">
            <a:extLst>
              <a:ext uri="{FF2B5EF4-FFF2-40B4-BE49-F238E27FC236}">
                <a16:creationId xmlns:a16="http://schemas.microsoft.com/office/drawing/2014/main" id="{28C7A293-C71C-54CC-4D97-FADB42FD0CDD}"/>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854765" y="1251217"/>
            <a:ext cx="10147852" cy="4801714"/>
          </a:xfrm>
        </p:spPr>
      </p:pic>
    </p:spTree>
    <p:extLst>
      <p:ext uri="{BB962C8B-B14F-4D97-AF65-F5344CB8AC3E}">
        <p14:creationId xmlns:p14="http://schemas.microsoft.com/office/powerpoint/2010/main" val="1494030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591C28-19D2-32F7-49C0-C0372CE9C823}"/>
              </a:ext>
            </a:extLst>
          </p:cNvPr>
          <p:cNvSpPr>
            <a:spLocks noGrp="1"/>
          </p:cNvSpPr>
          <p:nvPr>
            <p:ph idx="15"/>
          </p:nvPr>
        </p:nvSpPr>
        <p:spPr>
          <a:xfrm>
            <a:off x="533399" y="1212575"/>
            <a:ext cx="11125200" cy="4794066"/>
          </a:xfrm>
        </p:spPr>
        <p:txBody>
          <a:bodyPr>
            <a:normAutofit fontScale="92500" lnSpcReduction="10000"/>
          </a:bodyPr>
          <a:lstStyle/>
          <a:p>
            <a:pPr marL="0" indent="0" algn="just">
              <a:lnSpc>
                <a:spcPct val="150000"/>
              </a:lnSpc>
              <a:buNone/>
            </a:pPr>
            <a:r>
              <a:rPr lang="en-IN" b="0" dirty="0">
                <a:latin typeface="Times New Roman" panose="02020603050405020304" pitchFamily="18" charset="0"/>
                <a:cs typeface="Times New Roman" panose="02020603050405020304" pitchFamily="18" charset="0"/>
              </a:rPr>
              <a:t>Flask is a lightweight web framework for Python that simplifies the process of building Web applications.</a:t>
            </a:r>
            <a:r>
              <a:rPr lang="en-US" b="0" dirty="0">
                <a:latin typeface="Times New Roman" panose="02020603050405020304" pitchFamily="18" charset="0"/>
                <a:cs typeface="Times New Roman" panose="02020603050405020304" pitchFamily="18" charset="0"/>
              </a:rPr>
              <a:t> Flask is based on the Werkzeug WSGI toolkit and the Jinja2 template engine.</a:t>
            </a:r>
            <a:endParaRPr lang="en-US" dirty="0"/>
          </a:p>
          <a:p>
            <a:pPr marL="0" indent="0" algn="just">
              <a:lnSpc>
                <a:spcPct val="150000"/>
              </a:lnSpc>
              <a:buNone/>
            </a:pPr>
            <a:r>
              <a:rPr lang="en-US" sz="2400" dirty="0">
                <a:latin typeface="Times New Roman" panose="02020603050405020304" pitchFamily="18" charset="0"/>
                <a:cs typeface="Times New Roman" panose="02020603050405020304" pitchFamily="18" charset="0"/>
              </a:rPr>
              <a:t>Werkzeug</a:t>
            </a:r>
            <a:r>
              <a:rPr lang="en-US" sz="2400" b="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2400" b="0" dirty="0">
                <a:latin typeface="Times New Roman" panose="02020603050405020304" pitchFamily="18" charset="0"/>
                <a:cs typeface="Times New Roman" panose="02020603050405020304" pitchFamily="18" charset="0"/>
              </a:rPr>
              <a:t>                 Werkzeug is a WSGI toolkit that implements requests, response objects, and utility functions. This enables a web frame to be built on it. The Flask framework uses Werkzeug as one of its bases. since werkzeug is only for development we use </a:t>
            </a:r>
            <a:r>
              <a:rPr lang="en-US" sz="2400" b="0" dirty="0" err="1">
                <a:latin typeface="Times New Roman" panose="02020603050405020304" pitchFamily="18" charset="0"/>
                <a:cs typeface="Times New Roman" panose="02020603050405020304" pitchFamily="18" charset="0"/>
              </a:rPr>
              <a:t>Gunicorn</a:t>
            </a:r>
            <a:r>
              <a:rPr lang="en-US" sz="2400" b="0" dirty="0">
                <a:latin typeface="Times New Roman" panose="02020603050405020304" pitchFamily="18" charset="0"/>
                <a:cs typeface="Times New Roman" panose="02020603050405020304" pitchFamily="18" charset="0"/>
              </a:rPr>
              <a:t> for production under WSG</a:t>
            </a:r>
          </a:p>
          <a:p>
            <a:pPr marL="0" indent="0" algn="just">
              <a:lnSpc>
                <a:spcPct val="150000"/>
              </a:lnSpc>
              <a:buNone/>
            </a:pPr>
            <a:br>
              <a:rPr lang="en-US" sz="2400" b="0" dirty="0">
                <a:latin typeface="Times New Roman" panose="02020603050405020304" pitchFamily="18" charset="0"/>
                <a:cs typeface="Times New Roman" panose="02020603050405020304" pitchFamily="18" charset="0"/>
              </a:rPr>
            </a:br>
            <a:r>
              <a:rPr lang="en-US" sz="2400" b="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Nginx :</a:t>
            </a:r>
            <a:r>
              <a:rPr lang="en-US" sz="2400" b="0" dirty="0">
                <a:latin typeface="Times New Roman" panose="02020603050405020304" pitchFamily="18" charset="0"/>
                <a:cs typeface="Times New Roman" panose="02020603050405020304" pitchFamily="18" charset="0"/>
              </a:rPr>
              <a:t>Nginx is an HTTP and reverse proxy server. It provides HTTPS server capabilities and is mainly designed for maximum performance and stability.</a:t>
            </a:r>
          </a:p>
          <a:p>
            <a:pPr marL="0" indent="0">
              <a:buNone/>
            </a:pPr>
            <a:endParaRPr lang="en-IN" dirty="0"/>
          </a:p>
        </p:txBody>
      </p:sp>
      <p:sp>
        <p:nvSpPr>
          <p:cNvPr id="3" name="Text Placeholder 2">
            <a:extLst>
              <a:ext uri="{FF2B5EF4-FFF2-40B4-BE49-F238E27FC236}">
                <a16:creationId xmlns:a16="http://schemas.microsoft.com/office/drawing/2014/main" id="{0A7BBFC8-DD47-CF2F-A408-15B36197A38A}"/>
              </a:ext>
            </a:extLst>
          </p:cNvPr>
          <p:cNvSpPr>
            <a:spLocks noGrp="1"/>
          </p:cNvSpPr>
          <p:nvPr>
            <p:ph type="body" sz="quarter" idx="13"/>
          </p:nvPr>
        </p:nvSpPr>
        <p:spPr>
          <a:xfrm>
            <a:off x="533399" y="469835"/>
            <a:ext cx="11125200" cy="434975"/>
          </a:xfrm>
        </p:spPr>
        <p:txBody>
          <a:bodyPr>
            <a:noAutofit/>
          </a:bodyPr>
          <a:lstStyle/>
          <a:p>
            <a:pPr marL="0" indent="0">
              <a:buNone/>
            </a:pPr>
            <a:r>
              <a:rPr lang="en-IN" sz="2800" dirty="0">
                <a:latin typeface="Times New Roman" panose="02020603050405020304" pitchFamily="18" charset="0"/>
                <a:cs typeface="Times New Roman" panose="02020603050405020304" pitchFamily="18" charset="0"/>
              </a:rPr>
              <a:t>Flask</a:t>
            </a:r>
          </a:p>
        </p:txBody>
      </p:sp>
    </p:spTree>
    <p:extLst>
      <p:ext uri="{BB962C8B-B14F-4D97-AF65-F5344CB8AC3E}">
        <p14:creationId xmlns:p14="http://schemas.microsoft.com/office/powerpoint/2010/main" val="187262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3A86D-1F20-FA84-E5EA-84A3B43C8538}"/>
              </a:ext>
            </a:extLst>
          </p:cNvPr>
          <p:cNvSpPr>
            <a:spLocks noGrp="1"/>
          </p:cNvSpPr>
          <p:nvPr>
            <p:ph idx="15"/>
          </p:nvPr>
        </p:nvSpPr>
        <p:spPr>
          <a:xfrm>
            <a:off x="578768" y="0"/>
            <a:ext cx="11390819" cy="5375255"/>
          </a:xfrm>
        </p:spPr>
        <p:txBody>
          <a:bodyPr>
            <a:normAutofit/>
          </a:bodyPr>
          <a:lstStyle/>
          <a:p>
            <a:pPr marL="0" indent="0" algn="just">
              <a:lnSpc>
                <a:spcPct val="150000"/>
              </a:lnSpc>
              <a:buNone/>
            </a:pPr>
            <a:r>
              <a:rPr lang="en-IN" sz="2800" dirty="0">
                <a:latin typeface="Times New Roman" panose="02020603050405020304" pitchFamily="18" charset="0"/>
                <a:cs typeface="Times New Roman" panose="02020603050405020304" pitchFamily="18" charset="0"/>
              </a:rPr>
              <a:t>Jinja2 : </a:t>
            </a:r>
            <a:r>
              <a:rPr lang="en-IN" sz="2800" b="0" dirty="0">
                <a:latin typeface="Times New Roman" panose="02020603050405020304" pitchFamily="18" charset="0"/>
                <a:cs typeface="Times New Roman" panose="02020603050405020304" pitchFamily="18" charset="0"/>
              </a:rPr>
              <a:t>It</a:t>
            </a:r>
            <a:r>
              <a:rPr lang="en-IN" sz="2800" dirty="0">
                <a:latin typeface="Times New Roman" panose="02020603050405020304" pitchFamily="18" charset="0"/>
                <a:cs typeface="Times New Roman" panose="02020603050405020304" pitchFamily="18" charset="0"/>
              </a:rPr>
              <a:t> </a:t>
            </a:r>
            <a:r>
              <a:rPr lang="en-IN" sz="2600" b="0" dirty="0">
                <a:latin typeface="Times New Roman" panose="02020603050405020304" pitchFamily="18" charset="0"/>
                <a:cs typeface="Times New Roman" panose="02020603050405020304" pitchFamily="18" charset="0"/>
              </a:rPr>
              <a:t>is a popular template engine for Python. A web template system combines a template with a specific data source to render a dynamic web page.</a:t>
            </a:r>
            <a:endParaRPr lang="en-US" sz="2600" b="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400" b="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p>
        </p:txBody>
      </p:sp>
      <p:pic>
        <p:nvPicPr>
          <p:cNvPr id="1026" name="Picture 2" descr="A diagram of a computer process&#10;&#10;Description automatically generated">
            <a:extLst>
              <a:ext uri="{FF2B5EF4-FFF2-40B4-BE49-F238E27FC236}">
                <a16:creationId xmlns:a16="http://schemas.microsoft.com/office/drawing/2014/main" id="{5FCE8F3D-3575-E979-CC6C-9C0AD8151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162" y="1680758"/>
            <a:ext cx="6240631" cy="420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39317"/>
      </p:ext>
    </p:extLst>
  </p:cSld>
  <p:clrMapOvr>
    <a:masterClrMapping/>
  </p:clrMapOvr>
</p:sld>
</file>

<file path=ppt/theme/theme1.xml><?xml version="1.0" encoding="utf-8"?>
<a:theme xmlns:a="http://schemas.openxmlformats.org/drawingml/2006/main" name="Office Theme">
  <a:themeElements>
    <a:clrScheme name="LM">
      <a:dk1>
        <a:srgbClr val="595959"/>
      </a:dk1>
      <a:lt1>
        <a:srgbClr val="FFFFFF"/>
      </a:lt1>
      <a:dk2>
        <a:srgbClr val="000000"/>
      </a:dk2>
      <a:lt2>
        <a:srgbClr val="FFFFFF"/>
      </a:lt2>
      <a:accent1>
        <a:srgbClr val="BCD9F3"/>
      </a:accent1>
      <a:accent2>
        <a:srgbClr val="97C4EC"/>
      </a:accent2>
      <a:accent3>
        <a:srgbClr val="60A5E2"/>
      </a:accent3>
      <a:accent4>
        <a:srgbClr val="EF7C00"/>
      </a:accent4>
      <a:accent5>
        <a:srgbClr val="C8CA05"/>
      </a:accent5>
      <a:accent6>
        <a:srgbClr val="33682B"/>
      </a:accent6>
      <a:hlink>
        <a:srgbClr val="64B3E3"/>
      </a:hlink>
      <a:folHlink>
        <a:srgbClr val="004683"/>
      </a:folHlink>
    </a:clrScheme>
    <a:fontScheme name="Frutiger">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sFor_Spectra.potx" id="{D243AE31-2911-4724-A6B0-9DF4D975FB8C}" vid="{DF7EB32A-31C2-4AB8-91DF-BF0AD935D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584FD14B540F4A9CBBFEB86D306228" ma:contentTypeVersion="25" ma:contentTypeDescription="Create a new document." ma:contentTypeScope="" ma:versionID="82e38d0d152fb7b97e74446f643e47ca">
  <xsd:schema xmlns:xsd="http://www.w3.org/2001/XMLSchema" xmlns:xs="http://www.w3.org/2001/XMLSchema" xmlns:p="http://schemas.microsoft.com/office/2006/metadata/properties" xmlns:ns1="http://schemas.microsoft.com/sharepoint/v3" xmlns:ns2="a8e53825-7951-4ca5-a625-18d25f419f97" xmlns:ns3="36329421-f130-4731-9efc-cba8bb337e9a" targetNamespace="http://schemas.microsoft.com/office/2006/metadata/properties" ma:root="true" ma:fieldsID="8d0e90424eaf20c7bedf12621b51a12c" ns1:_="" ns2:_="" ns3:_="">
    <xsd:import namespace="http://schemas.microsoft.com/sharepoint/v3"/>
    <xsd:import namespace="a8e53825-7951-4ca5-a625-18d25f419f97"/>
    <xsd:import namespace="36329421-f130-4731-9efc-cba8bb337e9a"/>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6" nillable="true" ma:displayName="Scheduling Start Date" ma:description="Scheduling Start Date is a site column created by the Publishing feature. It is used to specify the date and time on which this page will first appear to site visitors." ma:internalName="PublishingStartDate" ma:readOnly="false">
      <xsd:simpleType>
        <xsd:restriction base="dms:Unknown"/>
      </xsd:simpleType>
    </xsd:element>
    <xsd:element name="PublishingExpirationDate" ma:index="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8e53825-7951-4ca5-a625-18d25f419f97"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description="" ma:hidden="true" ma:indexed="true" ma:internalName="MediaServiceDateTaken"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554113-5c1c-4c88-a5a0-ba7e0db0880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329421-f130-4731-9efc-cba8bb337e9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3" nillable="true" ma:displayName="Taxonomy Catch All Column" ma:hidden="true" ma:list="{55f528e5-bfd5-4f6c-adf2-06a8ef82cb30}" ma:internalName="TaxCatchAll" ma:showField="CatchAllData" ma:web="36329421-f130-4731-9efc-cba8bb337e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8e53825-7951-4ca5-a625-18d25f419f97">
      <Terms xmlns="http://schemas.microsoft.com/office/infopath/2007/PartnerControls"/>
    </lcf76f155ced4ddcb4097134ff3c332f>
    <PublishingExpirationDate xmlns="http://schemas.microsoft.com/sharepoint/v3" xsi:nil="true"/>
    <TaxCatchAll xmlns="36329421-f130-4731-9efc-cba8bb337e9a"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1B23F5-1777-4F33-8A66-F75A3C63E4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8e53825-7951-4ca5-a625-18d25f419f97"/>
    <ds:schemaRef ds:uri="36329421-f130-4731-9efc-cba8bb337e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6AC269-8B16-453C-B319-99A682C8095B}">
  <ds:schemaRefs>
    <ds:schemaRef ds:uri="c3306013-d506-4f83-b406-261050cb2a6f"/>
    <ds:schemaRef ds:uri="f3a97050-dad4-49f7-887e-555dbba54b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a8e53825-7951-4ca5-a625-18d25f419f97"/>
    <ds:schemaRef ds:uri="http://schemas.microsoft.com/sharepoint/v3"/>
    <ds:schemaRef ds:uri="36329421-f130-4731-9efc-cba8bb337e9a"/>
  </ds:schemaRefs>
</ds:datastoreItem>
</file>

<file path=customXml/itemProps3.xml><?xml version="1.0" encoding="utf-8"?>
<ds:datastoreItem xmlns:ds="http://schemas.openxmlformats.org/officeDocument/2006/customXml" ds:itemID="{0F80EED2-D218-45A8-B86A-C97298F80D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1512</TotalTime>
  <Words>1026</Words>
  <Application>Microsoft Office PowerPoint</Application>
  <PresentationFormat>Widescreen</PresentationFormat>
  <Paragraphs>97</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Frutiger 45 bold</vt:lpstr>
      <vt:lpstr>Frutiger 45 Light</vt:lpstr>
      <vt:lpstr>Frutiger LT Pro 45 Light</vt:lpstr>
      <vt:lpstr>Frutiger LT Pro 55 Roman</vt:lpstr>
      <vt:lpstr>Symbol</vt:lpstr>
      <vt:lpstr>Times New Roman</vt:lpstr>
      <vt:lpstr>Wingdings</vt:lpstr>
      <vt:lpstr>Office Theme</vt:lpstr>
      <vt:lpstr>Global SmartPhone 360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Payal Gahlot</dc:creator>
  <cp:lastModifiedBy>Paturu Vineetha</cp:lastModifiedBy>
  <cp:revision>23</cp:revision>
  <dcterms:created xsi:type="dcterms:W3CDTF">2022-10-14T05:48:11Z</dcterms:created>
  <dcterms:modified xsi:type="dcterms:W3CDTF">2023-12-15T04:28:11Z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0x0101003E584FD14B540F4A9CBBFEB86D306228</vt:lpwstr>
  </property>
  <property fmtid="{D5CDD505-2E9C-101B-9397-08002B2CF9AE}" pid="3" name="Document Category">
    <vt:lpwstr>242;#Template|3bb01baf-d431-4c1b-a51f-29bfcc919375</vt:lpwstr>
  </property>
  <property fmtid="{D5CDD505-2E9C-101B-9397-08002B2CF9AE}" pid="4" name="Lifecycle Phase">
    <vt:lpwstr/>
  </property>
  <property fmtid="{D5CDD505-2E9C-101B-9397-08002B2CF9AE}" pid="5" name="MediaServiceImageTags">
    <vt:lpwstr/>
  </property>
  <property fmtid="{D5CDD505-2E9C-101B-9397-08002B2CF9AE}" pid="6" name="CommonProcessAreas">
    <vt:lpwstr/>
  </property>
  <property fmtid="{D5CDD505-2E9C-101B-9397-08002B2CF9AE}" pid="7" name="ProcessArea">
    <vt:lpwstr/>
  </property>
</Properties>
</file>